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73" r:id="rId2"/>
    <p:sldId id="345" r:id="rId3"/>
    <p:sldId id="257" r:id="rId4"/>
    <p:sldId id="274" r:id="rId5"/>
    <p:sldId id="259" r:id="rId6"/>
    <p:sldId id="276" r:id="rId7"/>
    <p:sldId id="277" r:id="rId8"/>
    <p:sldId id="280" r:id="rId9"/>
    <p:sldId id="282" r:id="rId10"/>
    <p:sldId id="284" r:id="rId11"/>
    <p:sldId id="286" r:id="rId12"/>
    <p:sldId id="290" r:id="rId13"/>
    <p:sldId id="291" r:id="rId14"/>
    <p:sldId id="306" r:id="rId15"/>
    <p:sldId id="307" r:id="rId16"/>
    <p:sldId id="311" r:id="rId17"/>
    <p:sldId id="292" r:id="rId18"/>
    <p:sldId id="296" r:id="rId19"/>
    <p:sldId id="320" r:id="rId20"/>
    <p:sldId id="321" r:id="rId21"/>
    <p:sldId id="322" r:id="rId22"/>
    <p:sldId id="323" r:id="rId23"/>
    <p:sldId id="324" r:id="rId24"/>
    <p:sldId id="325" r:id="rId25"/>
    <p:sldId id="326" r:id="rId26"/>
    <p:sldId id="347" r:id="rId27"/>
    <p:sldId id="348" r:id="rId28"/>
    <p:sldId id="349" r:id="rId29"/>
    <p:sldId id="351" r:id="rId30"/>
    <p:sldId id="352" r:id="rId31"/>
    <p:sldId id="353" r:id="rId32"/>
    <p:sldId id="328" r:id="rId33"/>
    <p:sldId id="344" r:id="rId34"/>
    <p:sldId id="343" r:id="rId35"/>
  </p:sldIdLst>
  <p:sldSz cx="9144000" cy="6858000" type="screen4x3"/>
  <p:notesSz cx="6858000" cy="9144000"/>
  <p:defaultTextStyle>
    <a:defPPr>
      <a:defRPr lang="en-US"/>
    </a:defPPr>
    <a:lvl1pPr algn="ctr" rtl="1" fontAlgn="base">
      <a:lnSpc>
        <a:spcPct val="150000"/>
      </a:lnSpc>
      <a:spcBef>
        <a:spcPct val="50000"/>
      </a:spcBef>
      <a:spcAft>
        <a:spcPct val="0"/>
      </a:spcAft>
      <a:defRPr sz="7200" b="1" kern="1200">
        <a:solidFill>
          <a:srgbClr val="000066"/>
        </a:solidFill>
        <a:latin typeface="Times New Roman" panose="02020603050405020304" pitchFamily="18" charset="0"/>
        <a:ea typeface="+mn-ea"/>
        <a:cs typeface="B Nazanin" pitchFamily="2" charset="0"/>
      </a:defRPr>
    </a:lvl1pPr>
    <a:lvl2pPr marL="457200" algn="ctr" rtl="1" fontAlgn="base">
      <a:lnSpc>
        <a:spcPct val="150000"/>
      </a:lnSpc>
      <a:spcBef>
        <a:spcPct val="50000"/>
      </a:spcBef>
      <a:spcAft>
        <a:spcPct val="0"/>
      </a:spcAft>
      <a:defRPr sz="7200" b="1" kern="1200">
        <a:solidFill>
          <a:srgbClr val="000066"/>
        </a:solidFill>
        <a:latin typeface="Times New Roman" panose="02020603050405020304" pitchFamily="18" charset="0"/>
        <a:ea typeface="+mn-ea"/>
        <a:cs typeface="B Nazanin" pitchFamily="2" charset="0"/>
      </a:defRPr>
    </a:lvl2pPr>
    <a:lvl3pPr marL="914400" algn="ctr" rtl="1" fontAlgn="base">
      <a:lnSpc>
        <a:spcPct val="150000"/>
      </a:lnSpc>
      <a:spcBef>
        <a:spcPct val="50000"/>
      </a:spcBef>
      <a:spcAft>
        <a:spcPct val="0"/>
      </a:spcAft>
      <a:defRPr sz="7200" b="1" kern="1200">
        <a:solidFill>
          <a:srgbClr val="000066"/>
        </a:solidFill>
        <a:latin typeface="Times New Roman" panose="02020603050405020304" pitchFamily="18" charset="0"/>
        <a:ea typeface="+mn-ea"/>
        <a:cs typeface="B Nazanin" pitchFamily="2" charset="0"/>
      </a:defRPr>
    </a:lvl3pPr>
    <a:lvl4pPr marL="1371600" algn="ctr" rtl="1" fontAlgn="base">
      <a:lnSpc>
        <a:spcPct val="150000"/>
      </a:lnSpc>
      <a:spcBef>
        <a:spcPct val="50000"/>
      </a:spcBef>
      <a:spcAft>
        <a:spcPct val="0"/>
      </a:spcAft>
      <a:defRPr sz="7200" b="1" kern="1200">
        <a:solidFill>
          <a:srgbClr val="000066"/>
        </a:solidFill>
        <a:latin typeface="Times New Roman" panose="02020603050405020304" pitchFamily="18" charset="0"/>
        <a:ea typeface="+mn-ea"/>
        <a:cs typeface="B Nazanin" pitchFamily="2" charset="0"/>
      </a:defRPr>
    </a:lvl4pPr>
    <a:lvl5pPr marL="1828800" algn="ctr" rtl="1" fontAlgn="base">
      <a:lnSpc>
        <a:spcPct val="150000"/>
      </a:lnSpc>
      <a:spcBef>
        <a:spcPct val="50000"/>
      </a:spcBef>
      <a:spcAft>
        <a:spcPct val="0"/>
      </a:spcAft>
      <a:defRPr sz="7200" b="1" kern="1200">
        <a:solidFill>
          <a:srgbClr val="000066"/>
        </a:solidFill>
        <a:latin typeface="Times New Roman" panose="02020603050405020304" pitchFamily="18" charset="0"/>
        <a:ea typeface="+mn-ea"/>
        <a:cs typeface="B Nazanin" pitchFamily="2" charset="0"/>
      </a:defRPr>
    </a:lvl5pPr>
    <a:lvl6pPr marL="2286000" algn="l" defTabSz="914400" rtl="0" eaLnBrk="1" latinLnBrk="0" hangingPunct="1">
      <a:defRPr sz="7200" b="1" kern="1200">
        <a:solidFill>
          <a:srgbClr val="000066"/>
        </a:solidFill>
        <a:latin typeface="Times New Roman" panose="02020603050405020304" pitchFamily="18" charset="0"/>
        <a:ea typeface="+mn-ea"/>
        <a:cs typeface="B Nazanin" pitchFamily="2" charset="0"/>
      </a:defRPr>
    </a:lvl6pPr>
    <a:lvl7pPr marL="2743200" algn="l" defTabSz="914400" rtl="0" eaLnBrk="1" latinLnBrk="0" hangingPunct="1">
      <a:defRPr sz="7200" b="1" kern="1200">
        <a:solidFill>
          <a:srgbClr val="000066"/>
        </a:solidFill>
        <a:latin typeface="Times New Roman" panose="02020603050405020304" pitchFamily="18" charset="0"/>
        <a:ea typeface="+mn-ea"/>
        <a:cs typeface="B Nazanin" pitchFamily="2" charset="0"/>
      </a:defRPr>
    </a:lvl7pPr>
    <a:lvl8pPr marL="3200400" algn="l" defTabSz="914400" rtl="0" eaLnBrk="1" latinLnBrk="0" hangingPunct="1">
      <a:defRPr sz="7200" b="1" kern="1200">
        <a:solidFill>
          <a:srgbClr val="000066"/>
        </a:solidFill>
        <a:latin typeface="Times New Roman" panose="02020603050405020304" pitchFamily="18" charset="0"/>
        <a:ea typeface="+mn-ea"/>
        <a:cs typeface="B Nazanin" pitchFamily="2" charset="0"/>
      </a:defRPr>
    </a:lvl8pPr>
    <a:lvl9pPr marL="3657600" algn="l" defTabSz="914400" rtl="0" eaLnBrk="1" latinLnBrk="0" hangingPunct="1">
      <a:defRPr sz="7200" b="1" kern="1200">
        <a:solidFill>
          <a:srgbClr val="000066"/>
        </a:solidFill>
        <a:latin typeface="Times New Roman" panose="02020603050405020304" pitchFamily="18" charset="0"/>
        <a:ea typeface="+mn-ea"/>
        <a:cs typeface="B Nazanin" pitchFamily="2"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E9FC"/>
    <a:srgbClr val="9EC9F8"/>
    <a:srgbClr val="FFFFFF"/>
    <a:srgbClr val="CCECFF"/>
    <a:srgbClr val="C2DDFA"/>
    <a:srgbClr val="336699"/>
    <a:srgbClr val="227ACB"/>
    <a:srgbClr val="000066"/>
    <a:srgbClr val="CCCC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4660" autoAdjust="0"/>
  </p:normalViewPr>
  <p:slideViewPr>
    <p:cSldViewPr>
      <p:cViewPr varScale="1">
        <p:scale>
          <a:sx n="79" d="100"/>
          <a:sy n="79" d="100"/>
        </p:scale>
        <p:origin x="157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014"/>
    </p:cViewPr>
  </p:sorterViewPr>
  <p:notesViewPr>
    <p:cSldViewPr>
      <p:cViewPr>
        <p:scale>
          <a:sx n="100" d="100"/>
          <a:sy n="100" d="100"/>
        </p:scale>
        <p:origin x="-864" y="-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4" Type="http://schemas.openxmlformats.org/officeDocument/2006/relationships/image" Target="../media/image63.svg"/></Relationships>
</file>

<file path=ppt/diagrams/_rels/data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4" Type="http://schemas.openxmlformats.org/officeDocument/2006/relationships/image" Target="../media/image7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4" Type="http://schemas.openxmlformats.org/officeDocument/2006/relationships/image" Target="../media/image6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4" Type="http://schemas.openxmlformats.org/officeDocument/2006/relationships/image" Target="../media/image71.svg"/></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6BBFA2-602E-420D-A9D8-066D2FF3EE82}" type="doc">
      <dgm:prSet loTypeId="urn:microsoft.com/office/officeart/2018/2/layout/IconVerticalSolidList" loCatId="icon" qsTypeId="urn:microsoft.com/office/officeart/2005/8/quickstyle/3d2" qsCatId="3D" csTypeId="urn:microsoft.com/office/officeart/2005/8/colors/accent6_1" csCatId="accent6" phldr="1"/>
      <dgm:spPr/>
      <dgm:t>
        <a:bodyPr/>
        <a:lstStyle/>
        <a:p>
          <a:endParaRPr lang="en-US"/>
        </a:p>
      </dgm:t>
    </dgm:pt>
    <dgm:pt modelId="{4DBC7909-774B-467F-9207-655F21B5877D}">
      <dgm:prSet/>
      <dgm:spPr/>
      <dgm:t>
        <a:bodyPr/>
        <a:lstStyle/>
        <a:p>
          <a:pPr>
            <a:lnSpc>
              <a:spcPct val="100000"/>
            </a:lnSpc>
          </a:pPr>
          <a:r>
            <a:rPr lang="en-US" b="1" i="0" baseline="0" dirty="0">
              <a:latin typeface="Arial" panose="020B0604020202020204" pitchFamily="34" charset="0"/>
              <a:cs typeface="Arial" panose="020B0604020202020204" pitchFamily="34" charset="0"/>
            </a:rPr>
            <a:t>Challenges with Traditional Methods:</a:t>
          </a:r>
          <a:r>
            <a:rPr lang="en-US" b="0" i="0" baseline="0" dirty="0">
              <a:latin typeface="Arial" panose="020B0604020202020204" pitchFamily="34" charset="0"/>
              <a:cs typeface="Arial" panose="020B0604020202020204" pitchFamily="34" charset="0"/>
            </a:rPr>
            <a:t> Traditional aircraft load calculation methods struggle with complex non-linear relationships.</a:t>
          </a:r>
          <a:endParaRPr lang="en-US" dirty="0">
            <a:latin typeface="Arial" panose="020B0604020202020204" pitchFamily="34" charset="0"/>
            <a:cs typeface="Arial" panose="020B0604020202020204" pitchFamily="34" charset="0"/>
          </a:endParaRPr>
        </a:p>
      </dgm:t>
    </dgm:pt>
    <dgm:pt modelId="{10AD87A7-BFE6-40E8-9F10-6B8A275FE42F}" type="parTrans" cxnId="{12801757-89C2-4FD9-B1EF-7D27DB6E9091}">
      <dgm:prSet/>
      <dgm:spPr/>
      <dgm:t>
        <a:bodyPr/>
        <a:lstStyle/>
        <a:p>
          <a:endParaRPr lang="en-US">
            <a:latin typeface="Arial" panose="020B0604020202020204" pitchFamily="34" charset="0"/>
            <a:cs typeface="Arial" panose="020B0604020202020204" pitchFamily="34" charset="0"/>
          </a:endParaRPr>
        </a:p>
      </dgm:t>
    </dgm:pt>
    <dgm:pt modelId="{6EC416B5-2670-49BF-BA0A-CFB5E874D7F0}" type="sibTrans" cxnId="{12801757-89C2-4FD9-B1EF-7D27DB6E9091}">
      <dgm:prSet/>
      <dgm:spPr/>
      <dgm:t>
        <a:bodyPr/>
        <a:lstStyle/>
        <a:p>
          <a:endParaRPr lang="en-US">
            <a:latin typeface="Arial" panose="020B0604020202020204" pitchFamily="34" charset="0"/>
            <a:cs typeface="Arial" panose="020B0604020202020204" pitchFamily="34" charset="0"/>
          </a:endParaRPr>
        </a:p>
      </dgm:t>
    </dgm:pt>
    <dgm:pt modelId="{C8D1FC48-D519-4EC8-B1AF-8E32042774EE}">
      <dgm:prSet/>
      <dgm:spPr/>
      <dgm:t>
        <a:bodyPr/>
        <a:lstStyle/>
        <a:p>
          <a:pPr>
            <a:lnSpc>
              <a:spcPct val="100000"/>
            </a:lnSpc>
          </a:pPr>
          <a:r>
            <a:rPr lang="en-US" b="1" i="0" baseline="0" dirty="0">
              <a:latin typeface="Arial" panose="020B0604020202020204" pitchFamily="34" charset="0"/>
              <a:cs typeface="Arial" panose="020B0604020202020204" pitchFamily="34" charset="0"/>
            </a:rPr>
            <a:t>ML Integration:</a:t>
          </a:r>
          <a:r>
            <a:rPr lang="en-US" b="0" i="0" baseline="0" dirty="0">
              <a:latin typeface="Arial" panose="020B0604020202020204" pitchFamily="34" charset="0"/>
              <a:cs typeface="Arial" panose="020B0604020202020204" pitchFamily="34" charset="0"/>
            </a:rPr>
            <a:t> Integration of machine learning (ML) enhances load prediction accuracy and optimization.</a:t>
          </a:r>
          <a:endParaRPr lang="en-US" dirty="0">
            <a:latin typeface="Arial" panose="020B0604020202020204" pitchFamily="34" charset="0"/>
            <a:cs typeface="Arial" panose="020B0604020202020204" pitchFamily="34" charset="0"/>
          </a:endParaRPr>
        </a:p>
      </dgm:t>
    </dgm:pt>
    <dgm:pt modelId="{9E38F534-57CE-4F6C-8729-2A15D90BC004}" type="parTrans" cxnId="{E24248E0-2B3A-4C7A-A4BF-D5CE30ABAB1E}">
      <dgm:prSet/>
      <dgm:spPr/>
      <dgm:t>
        <a:bodyPr/>
        <a:lstStyle/>
        <a:p>
          <a:endParaRPr lang="en-US">
            <a:latin typeface="Arial" panose="020B0604020202020204" pitchFamily="34" charset="0"/>
            <a:cs typeface="Arial" panose="020B0604020202020204" pitchFamily="34" charset="0"/>
          </a:endParaRPr>
        </a:p>
      </dgm:t>
    </dgm:pt>
    <dgm:pt modelId="{ABFCAB5C-60FF-4CB0-B46F-14727B9BFD3E}" type="sibTrans" cxnId="{E24248E0-2B3A-4C7A-A4BF-D5CE30ABAB1E}">
      <dgm:prSet/>
      <dgm:spPr/>
      <dgm:t>
        <a:bodyPr/>
        <a:lstStyle/>
        <a:p>
          <a:endParaRPr lang="en-US">
            <a:latin typeface="Arial" panose="020B0604020202020204" pitchFamily="34" charset="0"/>
            <a:cs typeface="Arial" panose="020B0604020202020204" pitchFamily="34" charset="0"/>
          </a:endParaRPr>
        </a:p>
      </dgm:t>
    </dgm:pt>
    <dgm:pt modelId="{4D846C98-4F9C-4565-BD6C-DE0D962080D7}">
      <dgm:prSet/>
      <dgm:spPr/>
      <dgm:t>
        <a:bodyPr/>
        <a:lstStyle/>
        <a:p>
          <a:pPr>
            <a:lnSpc>
              <a:spcPct val="100000"/>
            </a:lnSpc>
          </a:pPr>
          <a:r>
            <a:rPr lang="en-US" b="1" i="0" baseline="0">
              <a:latin typeface="Arial" panose="020B0604020202020204" pitchFamily="34" charset="0"/>
              <a:cs typeface="Arial" panose="020B0604020202020204" pitchFamily="34" charset="0"/>
            </a:rPr>
            <a:t>Data and Feature Engineering:</a:t>
          </a:r>
          <a:r>
            <a:rPr lang="en-US" b="0" i="0" baseline="0">
              <a:latin typeface="Arial" panose="020B0604020202020204" pitchFamily="34" charset="0"/>
              <a:cs typeface="Arial" panose="020B0604020202020204" pitchFamily="34" charset="0"/>
            </a:rPr>
            <a:t> Detailed data collection, feature engineering, model training, and selection processes.</a:t>
          </a:r>
          <a:endParaRPr lang="en-US">
            <a:latin typeface="Arial" panose="020B0604020202020204" pitchFamily="34" charset="0"/>
            <a:cs typeface="Arial" panose="020B0604020202020204" pitchFamily="34" charset="0"/>
          </a:endParaRPr>
        </a:p>
      </dgm:t>
    </dgm:pt>
    <dgm:pt modelId="{0D20071F-BB8C-488C-869A-E0274C678796}" type="parTrans" cxnId="{5944A582-F7B5-4128-A874-B7917812A27D}">
      <dgm:prSet/>
      <dgm:spPr/>
      <dgm:t>
        <a:bodyPr/>
        <a:lstStyle/>
        <a:p>
          <a:endParaRPr lang="en-US">
            <a:latin typeface="Arial" panose="020B0604020202020204" pitchFamily="34" charset="0"/>
            <a:cs typeface="Arial" panose="020B0604020202020204" pitchFamily="34" charset="0"/>
          </a:endParaRPr>
        </a:p>
      </dgm:t>
    </dgm:pt>
    <dgm:pt modelId="{79A94B51-9D0F-442C-AA79-7F39676CFE50}" type="sibTrans" cxnId="{5944A582-F7B5-4128-A874-B7917812A27D}">
      <dgm:prSet/>
      <dgm:spPr/>
      <dgm:t>
        <a:bodyPr/>
        <a:lstStyle/>
        <a:p>
          <a:endParaRPr lang="en-US">
            <a:latin typeface="Arial" panose="020B0604020202020204" pitchFamily="34" charset="0"/>
            <a:cs typeface="Arial" panose="020B0604020202020204" pitchFamily="34" charset="0"/>
          </a:endParaRPr>
        </a:p>
      </dgm:t>
    </dgm:pt>
    <dgm:pt modelId="{23C46367-89B3-41AC-9E6A-1209E4C42503}">
      <dgm:prSet/>
      <dgm:spPr/>
      <dgm:t>
        <a:bodyPr/>
        <a:lstStyle/>
        <a:p>
          <a:pPr>
            <a:lnSpc>
              <a:spcPct val="100000"/>
            </a:lnSpc>
          </a:pPr>
          <a:r>
            <a:rPr lang="en-US" b="1" i="0" baseline="0">
              <a:latin typeface="Arial" panose="020B0604020202020204" pitchFamily="34" charset="0"/>
              <a:cs typeface="Arial" panose="020B0604020202020204" pitchFamily="34" charset="0"/>
            </a:rPr>
            <a:t>Model Performance:</a:t>
          </a:r>
          <a:r>
            <a:rPr lang="en-US" b="0" i="0" baseline="0">
              <a:latin typeface="Arial" panose="020B0604020202020204" pitchFamily="34" charset="0"/>
              <a:cs typeface="Arial" panose="020B0604020202020204" pitchFamily="34" charset="0"/>
            </a:rPr>
            <a:t> The Gradient Boosting model significantly improved prediction accuracy.</a:t>
          </a:r>
          <a:endParaRPr lang="en-US">
            <a:latin typeface="Arial" panose="020B0604020202020204" pitchFamily="34" charset="0"/>
            <a:cs typeface="Arial" panose="020B0604020202020204" pitchFamily="34" charset="0"/>
          </a:endParaRPr>
        </a:p>
      </dgm:t>
    </dgm:pt>
    <dgm:pt modelId="{5B990749-C282-49DA-9378-3427D09957B4}" type="parTrans" cxnId="{D55C239B-903D-473D-91B7-376418D507FA}">
      <dgm:prSet/>
      <dgm:spPr/>
      <dgm:t>
        <a:bodyPr/>
        <a:lstStyle/>
        <a:p>
          <a:endParaRPr lang="en-US">
            <a:latin typeface="Arial" panose="020B0604020202020204" pitchFamily="34" charset="0"/>
            <a:cs typeface="Arial" panose="020B0604020202020204" pitchFamily="34" charset="0"/>
          </a:endParaRPr>
        </a:p>
      </dgm:t>
    </dgm:pt>
    <dgm:pt modelId="{D0B45C07-FF56-4AC3-A1F9-8251DC6D5D69}" type="sibTrans" cxnId="{D55C239B-903D-473D-91B7-376418D507FA}">
      <dgm:prSet/>
      <dgm:spPr/>
      <dgm:t>
        <a:bodyPr/>
        <a:lstStyle/>
        <a:p>
          <a:endParaRPr lang="en-US">
            <a:latin typeface="Arial" panose="020B0604020202020204" pitchFamily="34" charset="0"/>
            <a:cs typeface="Arial" panose="020B0604020202020204" pitchFamily="34" charset="0"/>
          </a:endParaRPr>
        </a:p>
      </dgm:t>
    </dgm:pt>
    <dgm:pt modelId="{B5F8E887-CBD0-43CA-96CA-AE8A30EFB72D}">
      <dgm:prSet/>
      <dgm:spPr/>
      <dgm:t>
        <a:bodyPr/>
        <a:lstStyle/>
        <a:p>
          <a:pPr>
            <a:lnSpc>
              <a:spcPct val="100000"/>
            </a:lnSpc>
          </a:pPr>
          <a:r>
            <a:rPr lang="en-US" b="1" i="0" baseline="0">
              <a:latin typeface="Arial" panose="020B0604020202020204" pitchFamily="34" charset="0"/>
              <a:cs typeface="Arial" panose="020B0604020202020204" pitchFamily="34" charset="0"/>
            </a:rPr>
            <a:t>Comprehensive Calculations:</a:t>
          </a:r>
          <a:r>
            <a:rPr lang="en-US" b="0" i="0" baseline="0">
              <a:latin typeface="Arial" panose="020B0604020202020204" pitchFamily="34" charset="0"/>
              <a:cs typeface="Arial" panose="020B0604020202020204" pitchFamily="34" charset="0"/>
            </a:rPr>
            <a:t> Detailed load calculations, geometric specifications, and technical considerations for the Faez aircraft.</a:t>
          </a:r>
          <a:endParaRPr lang="en-US">
            <a:latin typeface="Arial" panose="020B0604020202020204" pitchFamily="34" charset="0"/>
            <a:cs typeface="Arial" panose="020B0604020202020204" pitchFamily="34" charset="0"/>
          </a:endParaRPr>
        </a:p>
      </dgm:t>
    </dgm:pt>
    <dgm:pt modelId="{C1F84918-7A19-46D7-B6B2-9FBD23E72548}" type="parTrans" cxnId="{55C092FD-C9BF-4CAA-AE94-ECCFB42CD30C}">
      <dgm:prSet/>
      <dgm:spPr/>
      <dgm:t>
        <a:bodyPr/>
        <a:lstStyle/>
        <a:p>
          <a:endParaRPr lang="en-US">
            <a:latin typeface="Arial" panose="020B0604020202020204" pitchFamily="34" charset="0"/>
            <a:cs typeface="Arial" panose="020B0604020202020204" pitchFamily="34" charset="0"/>
          </a:endParaRPr>
        </a:p>
      </dgm:t>
    </dgm:pt>
    <dgm:pt modelId="{F59947BB-207E-48DF-AA5C-2FB9F8E23D22}" type="sibTrans" cxnId="{55C092FD-C9BF-4CAA-AE94-ECCFB42CD30C}">
      <dgm:prSet/>
      <dgm:spPr/>
      <dgm:t>
        <a:bodyPr/>
        <a:lstStyle/>
        <a:p>
          <a:endParaRPr lang="en-US">
            <a:latin typeface="Arial" panose="020B0604020202020204" pitchFamily="34" charset="0"/>
            <a:cs typeface="Arial" panose="020B0604020202020204" pitchFamily="34" charset="0"/>
          </a:endParaRPr>
        </a:p>
      </dgm:t>
    </dgm:pt>
    <dgm:pt modelId="{E9119DC5-053D-45A5-B76C-41CD8DDBD43A}">
      <dgm:prSet/>
      <dgm:spPr/>
      <dgm:t>
        <a:bodyPr/>
        <a:lstStyle/>
        <a:p>
          <a:pPr>
            <a:lnSpc>
              <a:spcPct val="100000"/>
            </a:lnSpc>
          </a:pPr>
          <a:r>
            <a:rPr lang="en-US" b="1" i="0" baseline="0">
              <a:latin typeface="Arial" panose="020B0604020202020204" pitchFamily="34" charset="0"/>
              <a:cs typeface="Arial" panose="020B0604020202020204" pitchFamily="34" charset="0"/>
            </a:rPr>
            <a:t>Methodology Integration:</a:t>
          </a:r>
          <a:r>
            <a:rPr lang="en-US" b="0" i="0" baseline="0">
              <a:latin typeface="Arial" panose="020B0604020202020204" pitchFamily="34" charset="0"/>
              <a:cs typeface="Arial" panose="020B0604020202020204" pitchFamily="34" charset="0"/>
            </a:rPr>
            <a:t> Combined traditional aerospace engineering methodologies with modern ML approaches.</a:t>
          </a:r>
          <a:endParaRPr lang="en-US">
            <a:latin typeface="Arial" panose="020B0604020202020204" pitchFamily="34" charset="0"/>
            <a:cs typeface="Arial" panose="020B0604020202020204" pitchFamily="34" charset="0"/>
          </a:endParaRPr>
        </a:p>
      </dgm:t>
    </dgm:pt>
    <dgm:pt modelId="{398539E5-5BAE-469D-809A-24447EE0BEC5}" type="parTrans" cxnId="{65846716-CA93-419C-91A3-4B98348CDAE6}">
      <dgm:prSet/>
      <dgm:spPr/>
      <dgm:t>
        <a:bodyPr/>
        <a:lstStyle/>
        <a:p>
          <a:endParaRPr lang="en-US">
            <a:latin typeface="Arial" panose="020B0604020202020204" pitchFamily="34" charset="0"/>
            <a:cs typeface="Arial" panose="020B0604020202020204" pitchFamily="34" charset="0"/>
          </a:endParaRPr>
        </a:p>
      </dgm:t>
    </dgm:pt>
    <dgm:pt modelId="{6819E7EC-95C6-40FD-BA6F-6165F47EF617}" type="sibTrans" cxnId="{65846716-CA93-419C-91A3-4B98348CDAE6}">
      <dgm:prSet/>
      <dgm:spPr/>
      <dgm:t>
        <a:bodyPr/>
        <a:lstStyle/>
        <a:p>
          <a:endParaRPr lang="en-US">
            <a:latin typeface="Arial" panose="020B0604020202020204" pitchFamily="34" charset="0"/>
            <a:cs typeface="Arial" panose="020B0604020202020204" pitchFamily="34" charset="0"/>
          </a:endParaRPr>
        </a:p>
      </dgm:t>
    </dgm:pt>
    <dgm:pt modelId="{4DC916DE-641C-43F7-9D18-2B165471F418}">
      <dgm:prSet/>
      <dgm:spPr/>
      <dgm:t>
        <a:bodyPr/>
        <a:lstStyle/>
        <a:p>
          <a:pPr>
            <a:lnSpc>
              <a:spcPct val="100000"/>
            </a:lnSpc>
          </a:pPr>
          <a:r>
            <a:rPr lang="en-US" b="1" i="0" baseline="0">
              <a:latin typeface="Arial" panose="020B0604020202020204" pitchFamily="34" charset="0"/>
              <a:cs typeface="Arial" panose="020B0604020202020204" pitchFamily="34" charset="0"/>
            </a:rPr>
            <a:t>Broad Condition Coverage:</a:t>
          </a:r>
          <a:r>
            <a:rPr lang="en-US" b="0" i="0" baseline="0">
              <a:latin typeface="Arial" panose="020B0604020202020204" pitchFamily="34" charset="0"/>
              <a:cs typeface="Arial" panose="020B0604020202020204" pitchFamily="34" charset="0"/>
            </a:rPr>
            <a:t> Covered various flight conditions, including temperature levels, weather, and operational scenarios. </a:t>
          </a:r>
          <a:endParaRPr lang="en-US">
            <a:latin typeface="Arial" panose="020B0604020202020204" pitchFamily="34" charset="0"/>
            <a:cs typeface="Arial" panose="020B0604020202020204" pitchFamily="34" charset="0"/>
          </a:endParaRPr>
        </a:p>
      </dgm:t>
    </dgm:pt>
    <dgm:pt modelId="{2C002ABD-5154-4FB3-B622-ECE77EBB88EC}" type="parTrans" cxnId="{13C4FD65-6709-4CBD-8DB7-D165182065FE}">
      <dgm:prSet/>
      <dgm:spPr/>
      <dgm:t>
        <a:bodyPr/>
        <a:lstStyle/>
        <a:p>
          <a:endParaRPr lang="en-US">
            <a:latin typeface="Arial" panose="020B0604020202020204" pitchFamily="34" charset="0"/>
            <a:cs typeface="Arial" panose="020B0604020202020204" pitchFamily="34" charset="0"/>
          </a:endParaRPr>
        </a:p>
      </dgm:t>
    </dgm:pt>
    <dgm:pt modelId="{272FDA20-571A-40B2-9C1C-31C0E7035D30}" type="sibTrans" cxnId="{13C4FD65-6709-4CBD-8DB7-D165182065FE}">
      <dgm:prSet/>
      <dgm:spPr/>
      <dgm:t>
        <a:bodyPr/>
        <a:lstStyle/>
        <a:p>
          <a:endParaRPr lang="en-US">
            <a:latin typeface="Arial" panose="020B0604020202020204" pitchFamily="34" charset="0"/>
            <a:cs typeface="Arial" panose="020B0604020202020204" pitchFamily="34" charset="0"/>
          </a:endParaRPr>
        </a:p>
      </dgm:t>
    </dgm:pt>
    <dgm:pt modelId="{FE32C258-F989-4422-BEB5-73E8EECD5DD5}" type="pres">
      <dgm:prSet presAssocID="{836BBFA2-602E-420D-A9D8-066D2FF3EE82}" presName="root" presStyleCnt="0">
        <dgm:presLayoutVars>
          <dgm:dir/>
          <dgm:resizeHandles val="exact"/>
        </dgm:presLayoutVars>
      </dgm:prSet>
      <dgm:spPr/>
    </dgm:pt>
    <dgm:pt modelId="{4F461C9C-1E8D-4D08-BFD0-03AB60D3AA4B}" type="pres">
      <dgm:prSet presAssocID="{4DBC7909-774B-467F-9207-655F21B5877D}" presName="compNode" presStyleCnt="0"/>
      <dgm:spPr/>
    </dgm:pt>
    <dgm:pt modelId="{F014F2CC-63AF-4D24-A274-62EAE3B1E311}" type="pres">
      <dgm:prSet presAssocID="{4DBC7909-774B-467F-9207-655F21B5877D}" presName="bgRect" presStyleLbl="bgShp" presStyleIdx="0" presStyleCnt="7"/>
      <dgm:spPr>
        <a:solidFill>
          <a:srgbClr val="D8E9FC"/>
        </a:solidFill>
      </dgm:spPr>
    </dgm:pt>
    <dgm:pt modelId="{1256D0E5-B4F2-4476-8C06-85A5D6B269E9}" type="pres">
      <dgm:prSet presAssocID="{4DBC7909-774B-467F-9207-655F21B5877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rrow Circle"/>
        </a:ext>
      </dgm:extLst>
    </dgm:pt>
    <dgm:pt modelId="{B6B93E90-0A06-4FA6-933A-8AE611EB9ADB}" type="pres">
      <dgm:prSet presAssocID="{4DBC7909-774B-467F-9207-655F21B5877D}" presName="spaceRect" presStyleCnt="0"/>
      <dgm:spPr/>
    </dgm:pt>
    <dgm:pt modelId="{CDA6C17A-F96F-4EFD-AE94-C1645976367C}" type="pres">
      <dgm:prSet presAssocID="{4DBC7909-774B-467F-9207-655F21B5877D}" presName="parTx" presStyleLbl="revTx" presStyleIdx="0" presStyleCnt="7">
        <dgm:presLayoutVars>
          <dgm:chMax val="0"/>
          <dgm:chPref val="0"/>
        </dgm:presLayoutVars>
      </dgm:prSet>
      <dgm:spPr/>
    </dgm:pt>
    <dgm:pt modelId="{BFA11ECF-9C70-43B6-9FF1-110A423F908B}" type="pres">
      <dgm:prSet presAssocID="{6EC416B5-2670-49BF-BA0A-CFB5E874D7F0}" presName="sibTrans" presStyleCnt="0"/>
      <dgm:spPr/>
    </dgm:pt>
    <dgm:pt modelId="{BD286609-4568-4082-ADA1-9118E2B1C02B}" type="pres">
      <dgm:prSet presAssocID="{C8D1FC48-D519-4EC8-B1AF-8E32042774EE}" presName="compNode" presStyleCnt="0"/>
      <dgm:spPr/>
    </dgm:pt>
    <dgm:pt modelId="{F3483860-78AA-49C1-95AF-6519DAF40DC1}" type="pres">
      <dgm:prSet presAssocID="{C8D1FC48-D519-4EC8-B1AF-8E32042774EE}" presName="bgRect" presStyleLbl="bgShp" presStyleIdx="1" presStyleCnt="7"/>
      <dgm:spPr>
        <a:solidFill>
          <a:srgbClr val="D8E9FC"/>
        </a:solidFill>
      </dgm:spPr>
    </dgm:pt>
    <dgm:pt modelId="{731D4CE4-1F62-43C1-B0E0-6FA017CC0C82}" type="pres">
      <dgm:prSet presAssocID="{C8D1FC48-D519-4EC8-B1AF-8E32042774EE}"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bot"/>
        </a:ext>
      </dgm:extLst>
    </dgm:pt>
    <dgm:pt modelId="{2917B46A-52B8-4969-BA5D-42EF6BD4C905}" type="pres">
      <dgm:prSet presAssocID="{C8D1FC48-D519-4EC8-B1AF-8E32042774EE}" presName="spaceRect" presStyleCnt="0"/>
      <dgm:spPr/>
    </dgm:pt>
    <dgm:pt modelId="{A1C40BA1-BA0E-4D0B-BBD2-EA16BE3DEB39}" type="pres">
      <dgm:prSet presAssocID="{C8D1FC48-D519-4EC8-B1AF-8E32042774EE}" presName="parTx" presStyleLbl="revTx" presStyleIdx="1" presStyleCnt="7">
        <dgm:presLayoutVars>
          <dgm:chMax val="0"/>
          <dgm:chPref val="0"/>
        </dgm:presLayoutVars>
      </dgm:prSet>
      <dgm:spPr/>
    </dgm:pt>
    <dgm:pt modelId="{E0BE1C9B-1A98-4DD8-8050-F957F900B23F}" type="pres">
      <dgm:prSet presAssocID="{ABFCAB5C-60FF-4CB0-B46F-14727B9BFD3E}" presName="sibTrans" presStyleCnt="0"/>
      <dgm:spPr/>
    </dgm:pt>
    <dgm:pt modelId="{E75AB417-EA7C-4B2A-B7D7-B435DF0F548A}" type="pres">
      <dgm:prSet presAssocID="{4D846C98-4F9C-4565-BD6C-DE0D962080D7}" presName="compNode" presStyleCnt="0"/>
      <dgm:spPr/>
    </dgm:pt>
    <dgm:pt modelId="{2056FEF2-20AA-48DA-8C3D-B7CF3BD094A3}" type="pres">
      <dgm:prSet presAssocID="{4D846C98-4F9C-4565-BD6C-DE0D962080D7}" presName="bgRect" presStyleLbl="bgShp" presStyleIdx="2" presStyleCnt="7"/>
      <dgm:spPr>
        <a:solidFill>
          <a:srgbClr val="D8E9FC"/>
        </a:solidFill>
      </dgm:spPr>
    </dgm:pt>
    <dgm:pt modelId="{3411924D-DCFF-4B03-BFB5-D8AC4549DA10}" type="pres">
      <dgm:prSet presAssocID="{4D846C98-4F9C-4565-BD6C-DE0D962080D7}"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idge scene"/>
        </a:ext>
      </dgm:extLst>
    </dgm:pt>
    <dgm:pt modelId="{E14246E8-D8B6-4EF5-837D-3F0FE195E63B}" type="pres">
      <dgm:prSet presAssocID="{4D846C98-4F9C-4565-BD6C-DE0D962080D7}" presName="spaceRect" presStyleCnt="0"/>
      <dgm:spPr/>
    </dgm:pt>
    <dgm:pt modelId="{E2F0F6C6-35CD-420A-9EB0-229D69DC88C9}" type="pres">
      <dgm:prSet presAssocID="{4D846C98-4F9C-4565-BD6C-DE0D962080D7}" presName="parTx" presStyleLbl="revTx" presStyleIdx="2" presStyleCnt="7">
        <dgm:presLayoutVars>
          <dgm:chMax val="0"/>
          <dgm:chPref val="0"/>
        </dgm:presLayoutVars>
      </dgm:prSet>
      <dgm:spPr/>
    </dgm:pt>
    <dgm:pt modelId="{03E48DC7-FA89-45D8-8C51-57C3CE27D977}" type="pres">
      <dgm:prSet presAssocID="{79A94B51-9D0F-442C-AA79-7F39676CFE50}" presName="sibTrans" presStyleCnt="0"/>
      <dgm:spPr/>
    </dgm:pt>
    <dgm:pt modelId="{71697010-7550-46A1-8B45-BCB7FDC49C73}" type="pres">
      <dgm:prSet presAssocID="{23C46367-89B3-41AC-9E6A-1209E4C42503}" presName="compNode" presStyleCnt="0"/>
      <dgm:spPr/>
    </dgm:pt>
    <dgm:pt modelId="{C6AF290D-29C4-47BC-9988-915B30C4B3AE}" type="pres">
      <dgm:prSet presAssocID="{23C46367-89B3-41AC-9E6A-1209E4C42503}" presName="bgRect" presStyleLbl="bgShp" presStyleIdx="3" presStyleCnt="7"/>
      <dgm:spPr>
        <a:solidFill>
          <a:srgbClr val="D8E9FC"/>
        </a:solidFill>
      </dgm:spPr>
    </dgm:pt>
    <dgm:pt modelId="{76A6CFDD-2512-4FF9-965F-E2F3F3F01FE5}" type="pres">
      <dgm:prSet presAssocID="{23C46367-89B3-41AC-9E6A-1209E4C4250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arget"/>
        </a:ext>
      </dgm:extLst>
    </dgm:pt>
    <dgm:pt modelId="{7893BA1D-E89B-4F88-A1EB-DB5037A07E06}" type="pres">
      <dgm:prSet presAssocID="{23C46367-89B3-41AC-9E6A-1209E4C42503}" presName="spaceRect" presStyleCnt="0"/>
      <dgm:spPr/>
    </dgm:pt>
    <dgm:pt modelId="{4A5C1F21-6AAC-4C51-B9BE-0ECC8D0109ED}" type="pres">
      <dgm:prSet presAssocID="{23C46367-89B3-41AC-9E6A-1209E4C42503}" presName="parTx" presStyleLbl="revTx" presStyleIdx="3" presStyleCnt="7">
        <dgm:presLayoutVars>
          <dgm:chMax val="0"/>
          <dgm:chPref val="0"/>
        </dgm:presLayoutVars>
      </dgm:prSet>
      <dgm:spPr/>
    </dgm:pt>
    <dgm:pt modelId="{A161F134-F4D5-4342-90E7-F257ADFE9542}" type="pres">
      <dgm:prSet presAssocID="{D0B45C07-FF56-4AC3-A1F9-8251DC6D5D69}" presName="sibTrans" presStyleCnt="0"/>
      <dgm:spPr/>
    </dgm:pt>
    <dgm:pt modelId="{08023DE9-CE1D-4119-B7DF-16CFB4AD3D0B}" type="pres">
      <dgm:prSet presAssocID="{B5F8E887-CBD0-43CA-96CA-AE8A30EFB72D}" presName="compNode" presStyleCnt="0"/>
      <dgm:spPr/>
    </dgm:pt>
    <dgm:pt modelId="{2A442166-52CA-4A5A-BF40-3C484E51EC78}" type="pres">
      <dgm:prSet presAssocID="{B5F8E887-CBD0-43CA-96CA-AE8A30EFB72D}" presName="bgRect" presStyleLbl="bgShp" presStyleIdx="4" presStyleCnt="7"/>
      <dgm:spPr>
        <a:solidFill>
          <a:srgbClr val="D8E9FC"/>
        </a:solidFill>
      </dgm:spPr>
    </dgm:pt>
    <dgm:pt modelId="{3C95F2C7-9741-430E-90D6-3540A471AC0D}" type="pres">
      <dgm:prSet presAssocID="{B5F8E887-CBD0-43CA-96CA-AE8A30EFB72D}"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rawing Compass"/>
        </a:ext>
      </dgm:extLst>
    </dgm:pt>
    <dgm:pt modelId="{A467996E-D777-4A1B-A525-E7B8A60FB2A9}" type="pres">
      <dgm:prSet presAssocID="{B5F8E887-CBD0-43CA-96CA-AE8A30EFB72D}" presName="spaceRect" presStyleCnt="0"/>
      <dgm:spPr/>
    </dgm:pt>
    <dgm:pt modelId="{96A69DB9-54D1-4127-A135-61C32ADBB482}" type="pres">
      <dgm:prSet presAssocID="{B5F8E887-CBD0-43CA-96CA-AE8A30EFB72D}" presName="parTx" presStyleLbl="revTx" presStyleIdx="4" presStyleCnt="7">
        <dgm:presLayoutVars>
          <dgm:chMax val="0"/>
          <dgm:chPref val="0"/>
        </dgm:presLayoutVars>
      </dgm:prSet>
      <dgm:spPr/>
    </dgm:pt>
    <dgm:pt modelId="{00821345-3F34-456E-8D99-39D8C82B3CA1}" type="pres">
      <dgm:prSet presAssocID="{F59947BB-207E-48DF-AA5C-2FB9F8E23D22}" presName="sibTrans" presStyleCnt="0"/>
      <dgm:spPr/>
    </dgm:pt>
    <dgm:pt modelId="{39252F51-EA1F-4A93-838E-63957BA849B7}" type="pres">
      <dgm:prSet presAssocID="{E9119DC5-053D-45A5-B76C-41CD8DDBD43A}" presName="compNode" presStyleCnt="0"/>
      <dgm:spPr/>
    </dgm:pt>
    <dgm:pt modelId="{BEBBC138-4DD3-4E5E-B374-2108F9ED4EDD}" type="pres">
      <dgm:prSet presAssocID="{E9119DC5-053D-45A5-B76C-41CD8DDBD43A}" presName="bgRect" presStyleLbl="bgShp" presStyleIdx="5" presStyleCnt="7"/>
      <dgm:spPr>
        <a:solidFill>
          <a:srgbClr val="D8E9FC"/>
        </a:solidFill>
      </dgm:spPr>
    </dgm:pt>
    <dgm:pt modelId="{E3F3ECC0-F839-4F35-88FF-BF8730AA0261}" type="pres">
      <dgm:prSet presAssocID="{E9119DC5-053D-45A5-B76C-41CD8DDBD43A}"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Rocket"/>
        </a:ext>
      </dgm:extLst>
    </dgm:pt>
    <dgm:pt modelId="{996ABA00-DF53-4391-9322-EA7F53D665D5}" type="pres">
      <dgm:prSet presAssocID="{E9119DC5-053D-45A5-B76C-41CD8DDBD43A}" presName="spaceRect" presStyleCnt="0"/>
      <dgm:spPr/>
    </dgm:pt>
    <dgm:pt modelId="{3AD4022A-EDBD-4752-9308-50A4229C4043}" type="pres">
      <dgm:prSet presAssocID="{E9119DC5-053D-45A5-B76C-41CD8DDBD43A}" presName="parTx" presStyleLbl="revTx" presStyleIdx="5" presStyleCnt="7">
        <dgm:presLayoutVars>
          <dgm:chMax val="0"/>
          <dgm:chPref val="0"/>
        </dgm:presLayoutVars>
      </dgm:prSet>
      <dgm:spPr/>
    </dgm:pt>
    <dgm:pt modelId="{7A25CC86-559E-4C4F-A22C-8E99BB283C58}" type="pres">
      <dgm:prSet presAssocID="{6819E7EC-95C6-40FD-BA6F-6165F47EF617}" presName="sibTrans" presStyleCnt="0"/>
      <dgm:spPr/>
    </dgm:pt>
    <dgm:pt modelId="{80B92ACA-1D74-49F2-842C-73E6290ED30B}" type="pres">
      <dgm:prSet presAssocID="{4DC916DE-641C-43F7-9D18-2B165471F418}" presName="compNode" presStyleCnt="0"/>
      <dgm:spPr/>
    </dgm:pt>
    <dgm:pt modelId="{12292E24-A884-4495-A185-9077F5D9A4A2}" type="pres">
      <dgm:prSet presAssocID="{4DC916DE-641C-43F7-9D18-2B165471F418}" presName="bgRect" presStyleLbl="bgShp" presStyleIdx="6" presStyleCnt="7"/>
      <dgm:spPr>
        <a:solidFill>
          <a:srgbClr val="D8E9FC"/>
        </a:solidFill>
      </dgm:spPr>
    </dgm:pt>
    <dgm:pt modelId="{A8EF3CC7-026B-44A9-B51D-ECF53CE4F21F}" type="pres">
      <dgm:prSet presAssocID="{4DC916DE-641C-43F7-9D18-2B165471F418}"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Helicopter"/>
        </a:ext>
      </dgm:extLst>
    </dgm:pt>
    <dgm:pt modelId="{CAB27F4F-C781-4531-B19F-3893C325B940}" type="pres">
      <dgm:prSet presAssocID="{4DC916DE-641C-43F7-9D18-2B165471F418}" presName="spaceRect" presStyleCnt="0"/>
      <dgm:spPr/>
    </dgm:pt>
    <dgm:pt modelId="{345CD9F4-7047-4224-BAD7-CA675210CE7C}" type="pres">
      <dgm:prSet presAssocID="{4DC916DE-641C-43F7-9D18-2B165471F418}" presName="parTx" presStyleLbl="revTx" presStyleIdx="6" presStyleCnt="7">
        <dgm:presLayoutVars>
          <dgm:chMax val="0"/>
          <dgm:chPref val="0"/>
        </dgm:presLayoutVars>
      </dgm:prSet>
      <dgm:spPr/>
    </dgm:pt>
  </dgm:ptLst>
  <dgm:cxnLst>
    <dgm:cxn modelId="{4D12F201-08E8-492C-A336-730CBAF79587}" type="presOf" srcId="{4D846C98-4F9C-4565-BD6C-DE0D962080D7}" destId="{E2F0F6C6-35CD-420A-9EB0-229D69DC88C9}" srcOrd="0" destOrd="0" presId="urn:microsoft.com/office/officeart/2018/2/layout/IconVerticalSolidList"/>
    <dgm:cxn modelId="{27045112-5DF9-41C6-8CEF-E9F81429671A}" type="presOf" srcId="{C8D1FC48-D519-4EC8-B1AF-8E32042774EE}" destId="{A1C40BA1-BA0E-4D0B-BBD2-EA16BE3DEB39}" srcOrd="0" destOrd="0" presId="urn:microsoft.com/office/officeart/2018/2/layout/IconVerticalSolidList"/>
    <dgm:cxn modelId="{65846716-CA93-419C-91A3-4B98348CDAE6}" srcId="{836BBFA2-602E-420D-A9D8-066D2FF3EE82}" destId="{E9119DC5-053D-45A5-B76C-41CD8DDBD43A}" srcOrd="5" destOrd="0" parTransId="{398539E5-5BAE-469D-809A-24447EE0BEC5}" sibTransId="{6819E7EC-95C6-40FD-BA6F-6165F47EF617}"/>
    <dgm:cxn modelId="{820E1C37-4FF0-4772-A289-1A1134C8EDD5}" type="presOf" srcId="{4DBC7909-774B-467F-9207-655F21B5877D}" destId="{CDA6C17A-F96F-4EFD-AE94-C1645976367C}" srcOrd="0" destOrd="0" presId="urn:microsoft.com/office/officeart/2018/2/layout/IconVerticalSolidList"/>
    <dgm:cxn modelId="{8E935C3B-A74B-4476-AD20-4E9D32503880}" type="presOf" srcId="{B5F8E887-CBD0-43CA-96CA-AE8A30EFB72D}" destId="{96A69DB9-54D1-4127-A135-61C32ADBB482}" srcOrd="0" destOrd="0" presId="urn:microsoft.com/office/officeart/2018/2/layout/IconVerticalSolidList"/>
    <dgm:cxn modelId="{9BB0F73C-2605-48F6-968A-5A1EEFB208B3}" type="presOf" srcId="{4DC916DE-641C-43F7-9D18-2B165471F418}" destId="{345CD9F4-7047-4224-BAD7-CA675210CE7C}" srcOrd="0" destOrd="0" presId="urn:microsoft.com/office/officeart/2018/2/layout/IconVerticalSolidList"/>
    <dgm:cxn modelId="{13C4FD65-6709-4CBD-8DB7-D165182065FE}" srcId="{836BBFA2-602E-420D-A9D8-066D2FF3EE82}" destId="{4DC916DE-641C-43F7-9D18-2B165471F418}" srcOrd="6" destOrd="0" parTransId="{2C002ABD-5154-4FB3-B622-ECE77EBB88EC}" sibTransId="{272FDA20-571A-40B2-9C1C-31C0E7035D30}"/>
    <dgm:cxn modelId="{F9A70968-0111-4ECB-8F95-A54228AE805F}" type="presOf" srcId="{23C46367-89B3-41AC-9E6A-1209E4C42503}" destId="{4A5C1F21-6AAC-4C51-B9BE-0ECC8D0109ED}" srcOrd="0" destOrd="0" presId="urn:microsoft.com/office/officeart/2018/2/layout/IconVerticalSolidList"/>
    <dgm:cxn modelId="{12801757-89C2-4FD9-B1EF-7D27DB6E9091}" srcId="{836BBFA2-602E-420D-A9D8-066D2FF3EE82}" destId="{4DBC7909-774B-467F-9207-655F21B5877D}" srcOrd="0" destOrd="0" parTransId="{10AD87A7-BFE6-40E8-9F10-6B8A275FE42F}" sibTransId="{6EC416B5-2670-49BF-BA0A-CFB5E874D7F0}"/>
    <dgm:cxn modelId="{5944A582-F7B5-4128-A874-B7917812A27D}" srcId="{836BBFA2-602E-420D-A9D8-066D2FF3EE82}" destId="{4D846C98-4F9C-4565-BD6C-DE0D962080D7}" srcOrd="2" destOrd="0" parTransId="{0D20071F-BB8C-488C-869A-E0274C678796}" sibTransId="{79A94B51-9D0F-442C-AA79-7F39676CFE50}"/>
    <dgm:cxn modelId="{D55C239B-903D-473D-91B7-376418D507FA}" srcId="{836BBFA2-602E-420D-A9D8-066D2FF3EE82}" destId="{23C46367-89B3-41AC-9E6A-1209E4C42503}" srcOrd="3" destOrd="0" parTransId="{5B990749-C282-49DA-9378-3427D09957B4}" sibTransId="{D0B45C07-FF56-4AC3-A1F9-8251DC6D5D69}"/>
    <dgm:cxn modelId="{6A4C26B3-35AA-416D-ADFB-5C686BCF01BB}" type="presOf" srcId="{E9119DC5-053D-45A5-B76C-41CD8DDBD43A}" destId="{3AD4022A-EDBD-4752-9308-50A4229C4043}" srcOrd="0" destOrd="0" presId="urn:microsoft.com/office/officeart/2018/2/layout/IconVerticalSolidList"/>
    <dgm:cxn modelId="{E24248E0-2B3A-4C7A-A4BF-D5CE30ABAB1E}" srcId="{836BBFA2-602E-420D-A9D8-066D2FF3EE82}" destId="{C8D1FC48-D519-4EC8-B1AF-8E32042774EE}" srcOrd="1" destOrd="0" parTransId="{9E38F534-57CE-4F6C-8729-2A15D90BC004}" sibTransId="{ABFCAB5C-60FF-4CB0-B46F-14727B9BFD3E}"/>
    <dgm:cxn modelId="{03AB59E4-9EF5-452E-BF6E-48DE13D8BF91}" type="presOf" srcId="{836BBFA2-602E-420D-A9D8-066D2FF3EE82}" destId="{FE32C258-F989-4422-BEB5-73E8EECD5DD5}" srcOrd="0" destOrd="0" presId="urn:microsoft.com/office/officeart/2018/2/layout/IconVerticalSolidList"/>
    <dgm:cxn modelId="{55C092FD-C9BF-4CAA-AE94-ECCFB42CD30C}" srcId="{836BBFA2-602E-420D-A9D8-066D2FF3EE82}" destId="{B5F8E887-CBD0-43CA-96CA-AE8A30EFB72D}" srcOrd="4" destOrd="0" parTransId="{C1F84918-7A19-46D7-B6B2-9FBD23E72548}" sibTransId="{F59947BB-207E-48DF-AA5C-2FB9F8E23D22}"/>
    <dgm:cxn modelId="{332644E7-1894-4F9D-ABDA-1CE797E8BC65}" type="presParOf" srcId="{FE32C258-F989-4422-BEB5-73E8EECD5DD5}" destId="{4F461C9C-1E8D-4D08-BFD0-03AB60D3AA4B}" srcOrd="0" destOrd="0" presId="urn:microsoft.com/office/officeart/2018/2/layout/IconVerticalSolidList"/>
    <dgm:cxn modelId="{6BD9DF2A-FF3B-4139-BF08-3658EEC305C3}" type="presParOf" srcId="{4F461C9C-1E8D-4D08-BFD0-03AB60D3AA4B}" destId="{F014F2CC-63AF-4D24-A274-62EAE3B1E311}" srcOrd="0" destOrd="0" presId="urn:microsoft.com/office/officeart/2018/2/layout/IconVerticalSolidList"/>
    <dgm:cxn modelId="{B436C9DE-BC70-46C0-ACAB-909E4F6CBB91}" type="presParOf" srcId="{4F461C9C-1E8D-4D08-BFD0-03AB60D3AA4B}" destId="{1256D0E5-B4F2-4476-8C06-85A5D6B269E9}" srcOrd="1" destOrd="0" presId="urn:microsoft.com/office/officeart/2018/2/layout/IconVerticalSolidList"/>
    <dgm:cxn modelId="{FC790C7F-3702-456F-8918-948021F0813B}" type="presParOf" srcId="{4F461C9C-1E8D-4D08-BFD0-03AB60D3AA4B}" destId="{B6B93E90-0A06-4FA6-933A-8AE611EB9ADB}" srcOrd="2" destOrd="0" presId="urn:microsoft.com/office/officeart/2018/2/layout/IconVerticalSolidList"/>
    <dgm:cxn modelId="{7FC55062-CA70-4777-8C6D-7EAE8954E111}" type="presParOf" srcId="{4F461C9C-1E8D-4D08-BFD0-03AB60D3AA4B}" destId="{CDA6C17A-F96F-4EFD-AE94-C1645976367C}" srcOrd="3" destOrd="0" presId="urn:microsoft.com/office/officeart/2018/2/layout/IconVerticalSolidList"/>
    <dgm:cxn modelId="{90B5287C-D06F-4F95-85B6-A05EBA6B1506}" type="presParOf" srcId="{FE32C258-F989-4422-BEB5-73E8EECD5DD5}" destId="{BFA11ECF-9C70-43B6-9FF1-110A423F908B}" srcOrd="1" destOrd="0" presId="urn:microsoft.com/office/officeart/2018/2/layout/IconVerticalSolidList"/>
    <dgm:cxn modelId="{32237F14-2B0C-485E-B474-35419C5D1B85}" type="presParOf" srcId="{FE32C258-F989-4422-BEB5-73E8EECD5DD5}" destId="{BD286609-4568-4082-ADA1-9118E2B1C02B}" srcOrd="2" destOrd="0" presId="urn:microsoft.com/office/officeart/2018/2/layout/IconVerticalSolidList"/>
    <dgm:cxn modelId="{D48693A8-9718-4F72-9150-1C1F7091C313}" type="presParOf" srcId="{BD286609-4568-4082-ADA1-9118E2B1C02B}" destId="{F3483860-78AA-49C1-95AF-6519DAF40DC1}" srcOrd="0" destOrd="0" presId="urn:microsoft.com/office/officeart/2018/2/layout/IconVerticalSolidList"/>
    <dgm:cxn modelId="{B97C6BEF-A238-4FF0-9E76-E19EAE23A3C6}" type="presParOf" srcId="{BD286609-4568-4082-ADA1-9118E2B1C02B}" destId="{731D4CE4-1F62-43C1-B0E0-6FA017CC0C82}" srcOrd="1" destOrd="0" presId="urn:microsoft.com/office/officeart/2018/2/layout/IconVerticalSolidList"/>
    <dgm:cxn modelId="{5A2C9F9A-9DB5-414C-A4B7-E004F91CA577}" type="presParOf" srcId="{BD286609-4568-4082-ADA1-9118E2B1C02B}" destId="{2917B46A-52B8-4969-BA5D-42EF6BD4C905}" srcOrd="2" destOrd="0" presId="urn:microsoft.com/office/officeart/2018/2/layout/IconVerticalSolidList"/>
    <dgm:cxn modelId="{E08EB081-6C76-461D-8C47-522B2E27ECED}" type="presParOf" srcId="{BD286609-4568-4082-ADA1-9118E2B1C02B}" destId="{A1C40BA1-BA0E-4D0B-BBD2-EA16BE3DEB39}" srcOrd="3" destOrd="0" presId="urn:microsoft.com/office/officeart/2018/2/layout/IconVerticalSolidList"/>
    <dgm:cxn modelId="{E260CC17-D21C-4824-B817-155455607BDB}" type="presParOf" srcId="{FE32C258-F989-4422-BEB5-73E8EECD5DD5}" destId="{E0BE1C9B-1A98-4DD8-8050-F957F900B23F}" srcOrd="3" destOrd="0" presId="urn:microsoft.com/office/officeart/2018/2/layout/IconVerticalSolidList"/>
    <dgm:cxn modelId="{AB337061-A2ED-4199-B7E1-71E4AC1562A7}" type="presParOf" srcId="{FE32C258-F989-4422-BEB5-73E8EECD5DD5}" destId="{E75AB417-EA7C-4B2A-B7D7-B435DF0F548A}" srcOrd="4" destOrd="0" presId="urn:microsoft.com/office/officeart/2018/2/layout/IconVerticalSolidList"/>
    <dgm:cxn modelId="{C6B27177-A5F9-4B53-964E-154E5C9282FC}" type="presParOf" srcId="{E75AB417-EA7C-4B2A-B7D7-B435DF0F548A}" destId="{2056FEF2-20AA-48DA-8C3D-B7CF3BD094A3}" srcOrd="0" destOrd="0" presId="urn:microsoft.com/office/officeart/2018/2/layout/IconVerticalSolidList"/>
    <dgm:cxn modelId="{EBEA56C4-FC65-42E1-B7E1-D1C4296A0698}" type="presParOf" srcId="{E75AB417-EA7C-4B2A-B7D7-B435DF0F548A}" destId="{3411924D-DCFF-4B03-BFB5-D8AC4549DA10}" srcOrd="1" destOrd="0" presId="urn:microsoft.com/office/officeart/2018/2/layout/IconVerticalSolidList"/>
    <dgm:cxn modelId="{D6328338-28C5-4D6D-8407-0E833C03A7C6}" type="presParOf" srcId="{E75AB417-EA7C-4B2A-B7D7-B435DF0F548A}" destId="{E14246E8-D8B6-4EF5-837D-3F0FE195E63B}" srcOrd="2" destOrd="0" presId="urn:microsoft.com/office/officeart/2018/2/layout/IconVerticalSolidList"/>
    <dgm:cxn modelId="{C71AAB37-4F0A-405F-84B8-38080FC65F65}" type="presParOf" srcId="{E75AB417-EA7C-4B2A-B7D7-B435DF0F548A}" destId="{E2F0F6C6-35CD-420A-9EB0-229D69DC88C9}" srcOrd="3" destOrd="0" presId="urn:microsoft.com/office/officeart/2018/2/layout/IconVerticalSolidList"/>
    <dgm:cxn modelId="{4D4826C5-E517-4D46-B39A-35F02CBBC267}" type="presParOf" srcId="{FE32C258-F989-4422-BEB5-73E8EECD5DD5}" destId="{03E48DC7-FA89-45D8-8C51-57C3CE27D977}" srcOrd="5" destOrd="0" presId="urn:microsoft.com/office/officeart/2018/2/layout/IconVerticalSolidList"/>
    <dgm:cxn modelId="{CCA2A9C6-03B2-4AA1-9197-7F4132576C99}" type="presParOf" srcId="{FE32C258-F989-4422-BEB5-73E8EECD5DD5}" destId="{71697010-7550-46A1-8B45-BCB7FDC49C73}" srcOrd="6" destOrd="0" presId="urn:microsoft.com/office/officeart/2018/2/layout/IconVerticalSolidList"/>
    <dgm:cxn modelId="{57C71F02-5D02-413F-8B09-77730AD28211}" type="presParOf" srcId="{71697010-7550-46A1-8B45-BCB7FDC49C73}" destId="{C6AF290D-29C4-47BC-9988-915B30C4B3AE}" srcOrd="0" destOrd="0" presId="urn:microsoft.com/office/officeart/2018/2/layout/IconVerticalSolidList"/>
    <dgm:cxn modelId="{FAF5EBF5-53CD-484E-AB43-F9430D1C0931}" type="presParOf" srcId="{71697010-7550-46A1-8B45-BCB7FDC49C73}" destId="{76A6CFDD-2512-4FF9-965F-E2F3F3F01FE5}" srcOrd="1" destOrd="0" presId="urn:microsoft.com/office/officeart/2018/2/layout/IconVerticalSolidList"/>
    <dgm:cxn modelId="{4C646D49-24AC-400E-9996-F04C0ABB73BC}" type="presParOf" srcId="{71697010-7550-46A1-8B45-BCB7FDC49C73}" destId="{7893BA1D-E89B-4F88-A1EB-DB5037A07E06}" srcOrd="2" destOrd="0" presId="urn:microsoft.com/office/officeart/2018/2/layout/IconVerticalSolidList"/>
    <dgm:cxn modelId="{0E16DB46-0B59-4CF2-BAE3-BA1C4636076D}" type="presParOf" srcId="{71697010-7550-46A1-8B45-BCB7FDC49C73}" destId="{4A5C1F21-6AAC-4C51-B9BE-0ECC8D0109ED}" srcOrd="3" destOrd="0" presId="urn:microsoft.com/office/officeart/2018/2/layout/IconVerticalSolidList"/>
    <dgm:cxn modelId="{E1C1A8CC-3A8E-4948-A43A-13958A6EC931}" type="presParOf" srcId="{FE32C258-F989-4422-BEB5-73E8EECD5DD5}" destId="{A161F134-F4D5-4342-90E7-F257ADFE9542}" srcOrd="7" destOrd="0" presId="urn:microsoft.com/office/officeart/2018/2/layout/IconVerticalSolidList"/>
    <dgm:cxn modelId="{958A0449-154E-4973-85FB-0784A867052A}" type="presParOf" srcId="{FE32C258-F989-4422-BEB5-73E8EECD5DD5}" destId="{08023DE9-CE1D-4119-B7DF-16CFB4AD3D0B}" srcOrd="8" destOrd="0" presId="urn:microsoft.com/office/officeart/2018/2/layout/IconVerticalSolidList"/>
    <dgm:cxn modelId="{73C7198A-EC99-4B9A-97BC-DA5AE8A0A8BD}" type="presParOf" srcId="{08023DE9-CE1D-4119-B7DF-16CFB4AD3D0B}" destId="{2A442166-52CA-4A5A-BF40-3C484E51EC78}" srcOrd="0" destOrd="0" presId="urn:microsoft.com/office/officeart/2018/2/layout/IconVerticalSolidList"/>
    <dgm:cxn modelId="{20F47442-EA4E-44F4-867B-956372ADEF1F}" type="presParOf" srcId="{08023DE9-CE1D-4119-B7DF-16CFB4AD3D0B}" destId="{3C95F2C7-9741-430E-90D6-3540A471AC0D}" srcOrd="1" destOrd="0" presId="urn:microsoft.com/office/officeart/2018/2/layout/IconVerticalSolidList"/>
    <dgm:cxn modelId="{0DC5517B-BC32-4C9D-A9EB-790EDEA7A3A1}" type="presParOf" srcId="{08023DE9-CE1D-4119-B7DF-16CFB4AD3D0B}" destId="{A467996E-D777-4A1B-A525-E7B8A60FB2A9}" srcOrd="2" destOrd="0" presId="urn:microsoft.com/office/officeart/2018/2/layout/IconVerticalSolidList"/>
    <dgm:cxn modelId="{13233258-9D1A-4555-AAB6-30052D5FB731}" type="presParOf" srcId="{08023DE9-CE1D-4119-B7DF-16CFB4AD3D0B}" destId="{96A69DB9-54D1-4127-A135-61C32ADBB482}" srcOrd="3" destOrd="0" presId="urn:microsoft.com/office/officeart/2018/2/layout/IconVerticalSolidList"/>
    <dgm:cxn modelId="{FA1002B7-8954-4B28-9037-9C66B1BBD660}" type="presParOf" srcId="{FE32C258-F989-4422-BEB5-73E8EECD5DD5}" destId="{00821345-3F34-456E-8D99-39D8C82B3CA1}" srcOrd="9" destOrd="0" presId="urn:microsoft.com/office/officeart/2018/2/layout/IconVerticalSolidList"/>
    <dgm:cxn modelId="{DA80D1C0-DD13-4CE5-AE41-EAEE08689D34}" type="presParOf" srcId="{FE32C258-F989-4422-BEB5-73E8EECD5DD5}" destId="{39252F51-EA1F-4A93-838E-63957BA849B7}" srcOrd="10" destOrd="0" presId="urn:microsoft.com/office/officeart/2018/2/layout/IconVerticalSolidList"/>
    <dgm:cxn modelId="{9A987A2B-413C-4E8B-9F39-5625C2428228}" type="presParOf" srcId="{39252F51-EA1F-4A93-838E-63957BA849B7}" destId="{BEBBC138-4DD3-4E5E-B374-2108F9ED4EDD}" srcOrd="0" destOrd="0" presId="urn:microsoft.com/office/officeart/2018/2/layout/IconVerticalSolidList"/>
    <dgm:cxn modelId="{4CD6864C-579A-4DA4-9DB8-BC0F7DD597D1}" type="presParOf" srcId="{39252F51-EA1F-4A93-838E-63957BA849B7}" destId="{E3F3ECC0-F839-4F35-88FF-BF8730AA0261}" srcOrd="1" destOrd="0" presId="urn:microsoft.com/office/officeart/2018/2/layout/IconVerticalSolidList"/>
    <dgm:cxn modelId="{748AE274-FD53-444E-A405-CEFB8FCE05A2}" type="presParOf" srcId="{39252F51-EA1F-4A93-838E-63957BA849B7}" destId="{996ABA00-DF53-4391-9322-EA7F53D665D5}" srcOrd="2" destOrd="0" presId="urn:microsoft.com/office/officeart/2018/2/layout/IconVerticalSolidList"/>
    <dgm:cxn modelId="{FAEE86F6-69C2-43DE-A609-1C62A314E768}" type="presParOf" srcId="{39252F51-EA1F-4A93-838E-63957BA849B7}" destId="{3AD4022A-EDBD-4752-9308-50A4229C4043}" srcOrd="3" destOrd="0" presId="urn:microsoft.com/office/officeart/2018/2/layout/IconVerticalSolidList"/>
    <dgm:cxn modelId="{D9E989AE-3F29-40C6-9D58-6411C2037741}" type="presParOf" srcId="{FE32C258-F989-4422-BEB5-73E8EECD5DD5}" destId="{7A25CC86-559E-4C4F-A22C-8E99BB283C58}" srcOrd="11" destOrd="0" presId="urn:microsoft.com/office/officeart/2018/2/layout/IconVerticalSolidList"/>
    <dgm:cxn modelId="{7E5A932F-E9A2-410D-9C17-9229819B8A5D}" type="presParOf" srcId="{FE32C258-F989-4422-BEB5-73E8EECD5DD5}" destId="{80B92ACA-1D74-49F2-842C-73E6290ED30B}" srcOrd="12" destOrd="0" presId="urn:microsoft.com/office/officeart/2018/2/layout/IconVerticalSolidList"/>
    <dgm:cxn modelId="{6D0028E0-3441-4F70-A65E-5AAEE8947B12}" type="presParOf" srcId="{80B92ACA-1D74-49F2-842C-73E6290ED30B}" destId="{12292E24-A884-4495-A185-9077F5D9A4A2}" srcOrd="0" destOrd="0" presId="urn:microsoft.com/office/officeart/2018/2/layout/IconVerticalSolidList"/>
    <dgm:cxn modelId="{8B1B5A6E-FDE8-4BC3-96E3-C8DFE2BCB1AA}" type="presParOf" srcId="{80B92ACA-1D74-49F2-842C-73E6290ED30B}" destId="{A8EF3CC7-026B-44A9-B51D-ECF53CE4F21F}" srcOrd="1" destOrd="0" presId="urn:microsoft.com/office/officeart/2018/2/layout/IconVerticalSolidList"/>
    <dgm:cxn modelId="{1A9005D6-3E24-45AF-951C-A22DB289FDBC}" type="presParOf" srcId="{80B92ACA-1D74-49F2-842C-73E6290ED30B}" destId="{CAB27F4F-C781-4531-B19F-3893C325B940}" srcOrd="2" destOrd="0" presId="urn:microsoft.com/office/officeart/2018/2/layout/IconVerticalSolidList"/>
    <dgm:cxn modelId="{4FABD50F-A205-4830-823F-F3E31773D4A2}" type="presParOf" srcId="{80B92ACA-1D74-49F2-842C-73E6290ED30B}" destId="{345CD9F4-7047-4224-BAD7-CA675210CE7C}" srcOrd="3" destOrd="0" presId="urn:microsoft.com/office/officeart/2018/2/layout/IconVerticalSolidList"/>
  </dgm:cxnLst>
  <dgm:bg>
    <a:noFill/>
    <a:effectLst>
      <a:outerShdw blurRad="50800" dist="50800" dir="5400000" algn="ctr" rotWithShape="0">
        <a:schemeClr val="bg1"/>
      </a:outerShdw>
    </a:effectLst>
  </dgm:bg>
  <dgm:whole>
    <a:ln>
      <a:noFill/>
    </a:ln>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4020E30F-9259-4F16-B2B6-2600E34A7E1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C037FE-1C80-43FF-BDD8-D2632676E1FD}">
      <dgm:prSet/>
      <dgm:spPr/>
      <dgm:t>
        <a:bodyPr/>
        <a:lstStyle/>
        <a:p>
          <a:pPr>
            <a:lnSpc>
              <a:spcPct val="100000"/>
            </a:lnSpc>
          </a:pPr>
          <a:r>
            <a:rPr lang="en-US" b="1"/>
            <a:t>Advanced prediction models and simulations were used to meet JAR-23 safety and performance standards.</a:t>
          </a:r>
          <a:endParaRPr lang="en-US"/>
        </a:p>
      </dgm:t>
    </dgm:pt>
    <dgm:pt modelId="{0E816E66-2B2B-4AEC-976A-F167C30F4B9F}" type="parTrans" cxnId="{079B5C01-7F6A-4914-9810-4995EB71EDAB}">
      <dgm:prSet/>
      <dgm:spPr/>
      <dgm:t>
        <a:bodyPr/>
        <a:lstStyle/>
        <a:p>
          <a:endParaRPr lang="en-US"/>
        </a:p>
      </dgm:t>
    </dgm:pt>
    <dgm:pt modelId="{5680A61D-B38A-4A71-B084-D7D332464D06}" type="sibTrans" cxnId="{079B5C01-7F6A-4914-9810-4995EB71EDAB}">
      <dgm:prSet/>
      <dgm:spPr/>
      <dgm:t>
        <a:bodyPr/>
        <a:lstStyle/>
        <a:p>
          <a:endParaRPr lang="en-US"/>
        </a:p>
      </dgm:t>
    </dgm:pt>
    <dgm:pt modelId="{48B11F4C-9D1E-4EAF-BC36-E82C36893D0F}">
      <dgm:prSet/>
      <dgm:spPr/>
      <dgm:t>
        <a:bodyPr/>
        <a:lstStyle/>
        <a:p>
          <a:pPr>
            <a:lnSpc>
              <a:spcPct val="100000"/>
            </a:lnSpc>
          </a:pPr>
          <a:r>
            <a:rPr lang="en-US" b="1" dirty="0"/>
            <a:t>Comprehensive Analysis Across All Aircraft Parts:</a:t>
          </a:r>
          <a:endParaRPr lang="en-US" dirty="0"/>
        </a:p>
      </dgm:t>
    </dgm:pt>
    <dgm:pt modelId="{A6A2F17F-5349-4333-A702-736FA2C3DDC4}" type="parTrans" cxnId="{2246687D-8619-4E40-AF9F-83EBEF208A1F}">
      <dgm:prSet/>
      <dgm:spPr/>
      <dgm:t>
        <a:bodyPr/>
        <a:lstStyle/>
        <a:p>
          <a:endParaRPr lang="en-US"/>
        </a:p>
      </dgm:t>
    </dgm:pt>
    <dgm:pt modelId="{0E9BE6D2-B582-4C49-9AAF-38A729FAE20D}" type="sibTrans" cxnId="{2246687D-8619-4E40-AF9F-83EBEF208A1F}">
      <dgm:prSet/>
      <dgm:spPr/>
      <dgm:t>
        <a:bodyPr/>
        <a:lstStyle/>
        <a:p>
          <a:endParaRPr lang="en-US"/>
        </a:p>
      </dgm:t>
    </dgm:pt>
    <dgm:pt modelId="{FDF72911-7D30-4349-87DB-DFB6CBFD10B1}">
      <dgm:prSet/>
      <dgm:spPr/>
      <dgm:t>
        <a:bodyPr/>
        <a:lstStyle/>
        <a:p>
          <a:pPr>
            <a:lnSpc>
              <a:spcPct val="100000"/>
            </a:lnSpc>
          </a:pPr>
          <a:r>
            <a:rPr lang="en-US" b="1" dirty="0"/>
            <a:t>Employed thorough evaluation techniques to ensure optimal load distribution and structural integrity.</a:t>
          </a:r>
        </a:p>
        <a:p>
          <a:pPr>
            <a:lnSpc>
              <a:spcPct val="100000"/>
            </a:lnSpc>
          </a:pPr>
          <a:r>
            <a:rPr lang="en-US" b="1" dirty="0"/>
            <a:t>Successful Creation and Flight:</a:t>
          </a:r>
          <a:endParaRPr lang="en-US" dirty="0"/>
        </a:p>
      </dgm:t>
    </dgm:pt>
    <dgm:pt modelId="{DC9111E0-92D5-46E5-AA47-AE9AFE35F632}" type="parTrans" cxnId="{74D60901-8C5F-415D-AAB7-06C86DE6DAC8}">
      <dgm:prSet/>
      <dgm:spPr/>
      <dgm:t>
        <a:bodyPr/>
        <a:lstStyle/>
        <a:p>
          <a:endParaRPr lang="en-US"/>
        </a:p>
      </dgm:t>
    </dgm:pt>
    <dgm:pt modelId="{E85597DA-2D47-4230-807D-C60C262248D6}" type="sibTrans" cxnId="{74D60901-8C5F-415D-AAB7-06C86DE6DAC8}">
      <dgm:prSet/>
      <dgm:spPr/>
      <dgm:t>
        <a:bodyPr/>
        <a:lstStyle/>
        <a:p>
          <a:endParaRPr lang="en-US"/>
        </a:p>
      </dgm:t>
    </dgm:pt>
    <dgm:pt modelId="{CEE77C5F-C666-4837-AA23-57D78B87A767}">
      <dgm:prSet/>
      <dgm:spPr/>
      <dgm:t>
        <a:bodyPr/>
        <a:lstStyle/>
        <a:p>
          <a:pPr>
            <a:lnSpc>
              <a:spcPct val="100000"/>
            </a:lnSpc>
          </a:pPr>
          <a:r>
            <a:rPr lang="en-US" b="1" dirty="0"/>
            <a:t>Cost-Effective Testing Strategy:</a:t>
          </a:r>
          <a:endParaRPr lang="en-US" dirty="0"/>
        </a:p>
      </dgm:t>
    </dgm:pt>
    <dgm:pt modelId="{439C6612-B564-4033-8BCF-0246799ADE3F}" type="parTrans" cxnId="{719255C5-4EED-484B-84A7-1854E0D7BF52}">
      <dgm:prSet/>
      <dgm:spPr/>
      <dgm:t>
        <a:bodyPr/>
        <a:lstStyle/>
        <a:p>
          <a:endParaRPr lang="en-US"/>
        </a:p>
      </dgm:t>
    </dgm:pt>
    <dgm:pt modelId="{1AC9BA72-F8B0-4DC7-91D9-CE21D3805256}" type="sibTrans" cxnId="{719255C5-4EED-484B-84A7-1854E0D7BF52}">
      <dgm:prSet/>
      <dgm:spPr/>
      <dgm:t>
        <a:bodyPr/>
        <a:lstStyle/>
        <a:p>
          <a:endParaRPr lang="en-US"/>
        </a:p>
      </dgm:t>
    </dgm:pt>
    <dgm:pt modelId="{5CC38CC3-E362-425D-9109-B3D4C82DBEFF}">
      <dgm:prSet/>
      <dgm:spPr/>
      <dgm:t>
        <a:bodyPr/>
        <a:lstStyle/>
        <a:p>
          <a:pPr>
            <a:lnSpc>
              <a:spcPct val="100000"/>
            </a:lnSpc>
          </a:pPr>
          <a:r>
            <a:rPr lang="en-US" b="1" dirty="0"/>
            <a:t>Leveraged prediction models and simulations to significantly reduce reliance on expensive wind tunnel tests.</a:t>
          </a:r>
          <a:endParaRPr lang="en-US" dirty="0"/>
        </a:p>
      </dgm:t>
    </dgm:pt>
    <dgm:pt modelId="{EBDC703D-C3ED-41F0-80F7-116C606C60DB}" type="parTrans" cxnId="{C3EDDE48-9A47-4FBF-B6EE-A296E8FC5B99}">
      <dgm:prSet/>
      <dgm:spPr/>
      <dgm:t>
        <a:bodyPr/>
        <a:lstStyle/>
        <a:p>
          <a:endParaRPr lang="en-US"/>
        </a:p>
      </dgm:t>
    </dgm:pt>
    <dgm:pt modelId="{23964E2B-EF0A-4FBD-8685-DB412CAF16CD}" type="sibTrans" cxnId="{C3EDDE48-9A47-4FBF-B6EE-A296E8FC5B99}">
      <dgm:prSet/>
      <dgm:spPr/>
      <dgm:t>
        <a:bodyPr/>
        <a:lstStyle/>
        <a:p>
          <a:endParaRPr lang="en-US"/>
        </a:p>
      </dgm:t>
    </dgm:pt>
    <dgm:pt modelId="{BE3B6362-72FC-4D53-8B4E-6BB732CE8BB9}">
      <dgm:prSet/>
      <dgm:spPr/>
      <dgm:t>
        <a:bodyPr/>
        <a:lstStyle/>
        <a:p>
          <a:pPr>
            <a:lnSpc>
              <a:spcPct val="100000"/>
            </a:lnSpc>
          </a:pPr>
          <a:r>
            <a:rPr lang="en-US" b="1" dirty="0"/>
            <a:t>Confirmed design viability and safety through simulations before physical prototyping, leading to substantial cost savings</a:t>
          </a:r>
          <a:endParaRPr lang="en-US" dirty="0"/>
        </a:p>
      </dgm:t>
    </dgm:pt>
    <dgm:pt modelId="{13830819-87EF-4128-923E-489B24A678A2}" type="parTrans" cxnId="{E0679B67-2FB6-4F62-8ABA-A938963FB37D}">
      <dgm:prSet/>
      <dgm:spPr/>
      <dgm:t>
        <a:bodyPr/>
        <a:lstStyle/>
        <a:p>
          <a:endParaRPr lang="en-US"/>
        </a:p>
      </dgm:t>
    </dgm:pt>
    <dgm:pt modelId="{AF966403-1A5F-48C3-BB9F-4E8C1B2D3EB3}" type="sibTrans" cxnId="{E0679B67-2FB6-4F62-8ABA-A938963FB37D}">
      <dgm:prSet/>
      <dgm:spPr/>
      <dgm:t>
        <a:bodyPr/>
        <a:lstStyle/>
        <a:p>
          <a:endParaRPr lang="en-US"/>
        </a:p>
      </dgm:t>
    </dgm:pt>
    <dgm:pt modelId="{6B499C1B-9BAA-47C7-8414-32E34599AF34}">
      <dgm:prSet/>
      <dgm:spPr/>
      <dgm:t>
        <a:bodyPr/>
        <a:lstStyle/>
        <a:p>
          <a:pPr>
            <a:lnSpc>
              <a:spcPct val="100000"/>
            </a:lnSpc>
          </a:pPr>
          <a:r>
            <a:rPr lang="en-US" b="1" dirty="0"/>
            <a:t>The Light aircraft completed its maiden flight, validating the efficacy of our predictive models and testing protocols.</a:t>
          </a:r>
          <a:endParaRPr lang="en-US" dirty="0"/>
        </a:p>
      </dgm:t>
    </dgm:pt>
    <dgm:pt modelId="{CCAE9C77-5E08-4750-86A8-6AB7158605CA}" type="parTrans" cxnId="{D5C06140-8FE4-4F68-ACD4-12A4A33003EB}">
      <dgm:prSet/>
      <dgm:spPr/>
      <dgm:t>
        <a:bodyPr/>
        <a:lstStyle/>
        <a:p>
          <a:endParaRPr lang="en-CA"/>
        </a:p>
      </dgm:t>
    </dgm:pt>
    <dgm:pt modelId="{12DD5B04-79D0-4390-BB7E-611CBAC16004}" type="sibTrans" cxnId="{D5C06140-8FE4-4F68-ACD4-12A4A33003EB}">
      <dgm:prSet/>
      <dgm:spPr/>
      <dgm:t>
        <a:bodyPr/>
        <a:lstStyle/>
        <a:p>
          <a:endParaRPr lang="en-CA"/>
        </a:p>
      </dgm:t>
    </dgm:pt>
    <dgm:pt modelId="{94DAB405-ACA8-4767-B356-8D09D4BB5CC1}" type="pres">
      <dgm:prSet presAssocID="{4020E30F-9259-4F16-B2B6-2600E34A7E19}" presName="root" presStyleCnt="0">
        <dgm:presLayoutVars>
          <dgm:dir/>
          <dgm:resizeHandles val="exact"/>
        </dgm:presLayoutVars>
      </dgm:prSet>
      <dgm:spPr/>
    </dgm:pt>
    <dgm:pt modelId="{EAFEA912-1F5D-48CD-B022-240825A9B576}" type="pres">
      <dgm:prSet presAssocID="{C9C037FE-1C80-43FF-BDD8-D2632676E1FD}" presName="compNode" presStyleCnt="0"/>
      <dgm:spPr/>
    </dgm:pt>
    <dgm:pt modelId="{02FBB35F-EB80-47C7-8ACB-953680C9CD9D}" type="pres">
      <dgm:prSet presAssocID="{C9C037FE-1C80-43FF-BDD8-D2632676E1FD}" presName="bgRect" presStyleLbl="bgShp" presStyleIdx="0" presStyleCnt="3"/>
      <dgm:spPr>
        <a:solidFill>
          <a:srgbClr val="D8E9FC"/>
        </a:solidFill>
      </dgm:spPr>
    </dgm:pt>
    <dgm:pt modelId="{BD12A2AD-6CA2-4294-9D46-06FDB52FB6E9}" type="pres">
      <dgm:prSet presAssocID="{C9C037FE-1C80-43FF-BDD8-D2632676E1FD}"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tatistics with solid fill"/>
        </a:ext>
      </dgm:extLst>
    </dgm:pt>
    <dgm:pt modelId="{8F497D69-5C46-49C5-915E-0501042420B2}" type="pres">
      <dgm:prSet presAssocID="{C9C037FE-1C80-43FF-BDD8-D2632676E1FD}" presName="spaceRect" presStyleCnt="0"/>
      <dgm:spPr/>
    </dgm:pt>
    <dgm:pt modelId="{1DB60A11-D39E-4551-8658-09AACCB12FA7}" type="pres">
      <dgm:prSet presAssocID="{C9C037FE-1C80-43FF-BDD8-D2632676E1FD}" presName="parTx" presStyleLbl="revTx" presStyleIdx="0" presStyleCnt="5">
        <dgm:presLayoutVars>
          <dgm:chMax val="0"/>
          <dgm:chPref val="0"/>
        </dgm:presLayoutVars>
      </dgm:prSet>
      <dgm:spPr/>
    </dgm:pt>
    <dgm:pt modelId="{E9CB1274-6E9B-4213-89AF-C4E6A2C15DD3}" type="pres">
      <dgm:prSet presAssocID="{5680A61D-B38A-4A71-B084-D7D332464D06}" presName="sibTrans" presStyleCnt="0"/>
      <dgm:spPr/>
    </dgm:pt>
    <dgm:pt modelId="{6CA7823F-42D0-4DA7-A996-8CCF11335D5A}" type="pres">
      <dgm:prSet presAssocID="{48B11F4C-9D1E-4EAF-BC36-E82C36893D0F}" presName="compNode" presStyleCnt="0"/>
      <dgm:spPr/>
    </dgm:pt>
    <dgm:pt modelId="{CF6B1EC2-D276-463A-9697-9A98DAF74510}" type="pres">
      <dgm:prSet presAssocID="{48B11F4C-9D1E-4EAF-BC36-E82C36893D0F}" presName="bgRect" presStyleLbl="bgShp" presStyleIdx="1" presStyleCnt="3"/>
      <dgm:spPr>
        <a:solidFill>
          <a:srgbClr val="D8E9FC"/>
        </a:solidFill>
      </dgm:spPr>
    </dgm:pt>
    <dgm:pt modelId="{4D64D34B-10D3-4059-A4F5-DC411A1D0942}" type="pres">
      <dgm:prSet presAssocID="{48B11F4C-9D1E-4EAF-BC36-E82C36893D0F}"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ake Off with solid fill"/>
        </a:ext>
      </dgm:extLst>
    </dgm:pt>
    <dgm:pt modelId="{A27C8ED5-3B5A-4AA7-BFC1-DE14FCA1DFF6}" type="pres">
      <dgm:prSet presAssocID="{48B11F4C-9D1E-4EAF-BC36-E82C36893D0F}" presName="spaceRect" presStyleCnt="0"/>
      <dgm:spPr/>
    </dgm:pt>
    <dgm:pt modelId="{3345F7A6-939C-449B-9C56-EE4422587DF9}" type="pres">
      <dgm:prSet presAssocID="{48B11F4C-9D1E-4EAF-BC36-E82C36893D0F}" presName="parTx" presStyleLbl="revTx" presStyleIdx="1" presStyleCnt="5" custLinFactNeighborX="-6477" custLinFactNeighborY="1858">
        <dgm:presLayoutVars>
          <dgm:chMax val="0"/>
          <dgm:chPref val="0"/>
        </dgm:presLayoutVars>
      </dgm:prSet>
      <dgm:spPr/>
    </dgm:pt>
    <dgm:pt modelId="{D9155668-8760-471E-87A3-DF185F44C486}" type="pres">
      <dgm:prSet presAssocID="{48B11F4C-9D1E-4EAF-BC36-E82C36893D0F}" presName="desTx" presStyleLbl="revTx" presStyleIdx="2" presStyleCnt="5" custScaleX="132030" custLinFactNeighborX="-15103" custLinFactNeighborY="1858">
        <dgm:presLayoutVars/>
      </dgm:prSet>
      <dgm:spPr/>
    </dgm:pt>
    <dgm:pt modelId="{65314B71-945B-4015-B62E-7AC0290F1023}" type="pres">
      <dgm:prSet presAssocID="{0E9BE6D2-B582-4C49-9AAF-38A729FAE20D}" presName="sibTrans" presStyleCnt="0"/>
      <dgm:spPr/>
    </dgm:pt>
    <dgm:pt modelId="{067D75B2-357C-4AD8-8CAD-9A8D5BDC7FB9}" type="pres">
      <dgm:prSet presAssocID="{CEE77C5F-C666-4837-AA23-57D78B87A767}" presName="compNode" presStyleCnt="0"/>
      <dgm:spPr/>
    </dgm:pt>
    <dgm:pt modelId="{A104607F-6B28-43A4-9E46-AE1A882008CD}" type="pres">
      <dgm:prSet presAssocID="{CEE77C5F-C666-4837-AA23-57D78B87A767}" presName="bgRect" presStyleLbl="bgShp" presStyleIdx="2" presStyleCnt="3"/>
      <dgm:spPr>
        <a:solidFill>
          <a:srgbClr val="D8E9FC"/>
        </a:solidFill>
      </dgm:spPr>
    </dgm:pt>
    <dgm:pt modelId="{BB5BA490-E888-46BF-94EA-F0D34FB17599}" type="pres">
      <dgm:prSet presAssocID="{CEE77C5F-C666-4837-AA23-57D78B87A767}" presName="iconRect" presStyleLbl="node1" presStyleIdx="2" presStyleCnt="3"/>
      <dgm:spPr>
        <a:xfrm>
          <a:off x="187815" y="3832572"/>
          <a:ext cx="749204" cy="74920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rgbClr val="FFFFFF">
              <a:hueOff val="0"/>
              <a:satOff val="0"/>
              <a:lumOff val="0"/>
              <a:alphaOff val="0"/>
            </a:srgbClr>
          </a:solidFill>
          <a:prstDash val="solid"/>
          <a:miter lim="800000"/>
        </a:ln>
        <a:effectLst/>
      </dgm:spPr>
      <dgm:extLst>
        <a:ext uri="{E40237B7-FDA0-4F09-8148-C483321AD2D9}">
          <dgm14:cNvPr xmlns:dgm14="http://schemas.microsoft.com/office/drawing/2010/diagram" id="0" name="" descr="Dollar with solid fill"/>
        </a:ext>
      </dgm:extLst>
    </dgm:pt>
    <dgm:pt modelId="{29CDDBCD-0898-4866-9932-EBFFD6567CE2}" type="pres">
      <dgm:prSet presAssocID="{CEE77C5F-C666-4837-AA23-57D78B87A767}" presName="spaceRect" presStyleCnt="0"/>
      <dgm:spPr/>
    </dgm:pt>
    <dgm:pt modelId="{C0A1FA8B-3BE5-4ED8-8A9F-06703093C97E}" type="pres">
      <dgm:prSet presAssocID="{CEE77C5F-C666-4837-AA23-57D78B87A767}" presName="parTx" presStyleLbl="revTx" presStyleIdx="3" presStyleCnt="5" custScaleX="85144" custScaleY="63549" custLinFactNeighborX="-9125" custLinFactNeighborY="24505">
        <dgm:presLayoutVars>
          <dgm:chMax val="0"/>
          <dgm:chPref val="0"/>
        </dgm:presLayoutVars>
      </dgm:prSet>
      <dgm:spPr/>
    </dgm:pt>
    <dgm:pt modelId="{F4396E2F-B835-40F3-9A48-EA679D4C8282}" type="pres">
      <dgm:prSet presAssocID="{CEE77C5F-C666-4837-AA23-57D78B87A767}" presName="desTx" presStyleLbl="revTx" presStyleIdx="4" presStyleCnt="5" custScaleX="108769" custScaleY="116472" custLinFactNeighborX="-3274" custLinFactNeighborY="618">
        <dgm:presLayoutVars/>
      </dgm:prSet>
      <dgm:spPr/>
    </dgm:pt>
  </dgm:ptLst>
  <dgm:cxnLst>
    <dgm:cxn modelId="{74D60901-8C5F-415D-AAB7-06C86DE6DAC8}" srcId="{48B11F4C-9D1E-4EAF-BC36-E82C36893D0F}" destId="{FDF72911-7D30-4349-87DB-DFB6CBFD10B1}" srcOrd="0" destOrd="0" parTransId="{DC9111E0-92D5-46E5-AA47-AE9AFE35F632}" sibTransId="{E85597DA-2D47-4230-807D-C60C262248D6}"/>
    <dgm:cxn modelId="{079B5C01-7F6A-4914-9810-4995EB71EDAB}" srcId="{4020E30F-9259-4F16-B2B6-2600E34A7E19}" destId="{C9C037FE-1C80-43FF-BDD8-D2632676E1FD}" srcOrd="0" destOrd="0" parTransId="{0E816E66-2B2B-4AEC-976A-F167C30F4B9F}" sibTransId="{5680A61D-B38A-4A71-B084-D7D332464D06}"/>
    <dgm:cxn modelId="{F11CDE07-D923-4BB4-BB78-4780EB34D9CD}" type="presOf" srcId="{5CC38CC3-E362-425D-9109-B3D4C82DBEFF}" destId="{F4396E2F-B835-40F3-9A48-EA679D4C8282}" srcOrd="0" destOrd="0" presId="urn:microsoft.com/office/officeart/2018/2/layout/IconVerticalSolidList"/>
    <dgm:cxn modelId="{FBF04B1D-32DE-4B4A-A92B-E6E721A5E221}" type="presOf" srcId="{CEE77C5F-C666-4837-AA23-57D78B87A767}" destId="{C0A1FA8B-3BE5-4ED8-8A9F-06703093C97E}" srcOrd="0" destOrd="0" presId="urn:microsoft.com/office/officeart/2018/2/layout/IconVerticalSolidList"/>
    <dgm:cxn modelId="{FA52FF29-72CB-4FA2-B061-BB7DD0385719}" type="presOf" srcId="{4020E30F-9259-4F16-B2B6-2600E34A7E19}" destId="{94DAB405-ACA8-4767-B356-8D09D4BB5CC1}" srcOrd="0" destOrd="0" presId="urn:microsoft.com/office/officeart/2018/2/layout/IconVerticalSolidList"/>
    <dgm:cxn modelId="{D5C06140-8FE4-4F68-ACD4-12A4A33003EB}" srcId="{48B11F4C-9D1E-4EAF-BC36-E82C36893D0F}" destId="{6B499C1B-9BAA-47C7-8414-32E34599AF34}" srcOrd="1" destOrd="0" parTransId="{CCAE9C77-5E08-4750-86A8-6AB7158605CA}" sibTransId="{12DD5B04-79D0-4390-BB7E-611CBAC16004}"/>
    <dgm:cxn modelId="{1347A75F-4793-4825-B380-C0549A168822}" type="presOf" srcId="{48B11F4C-9D1E-4EAF-BC36-E82C36893D0F}" destId="{3345F7A6-939C-449B-9C56-EE4422587DF9}" srcOrd="0" destOrd="0" presId="urn:microsoft.com/office/officeart/2018/2/layout/IconVerticalSolidList"/>
    <dgm:cxn modelId="{E0679B67-2FB6-4F62-8ABA-A938963FB37D}" srcId="{CEE77C5F-C666-4837-AA23-57D78B87A767}" destId="{BE3B6362-72FC-4D53-8B4E-6BB732CE8BB9}" srcOrd="1" destOrd="0" parTransId="{13830819-87EF-4128-923E-489B24A678A2}" sibTransId="{AF966403-1A5F-48C3-BB9F-4E8C1B2D3EB3}"/>
    <dgm:cxn modelId="{858B1468-D4B6-4D9C-AAC9-AB472F5259F6}" type="presOf" srcId="{C9C037FE-1C80-43FF-BDD8-D2632676E1FD}" destId="{1DB60A11-D39E-4551-8658-09AACCB12FA7}" srcOrd="0" destOrd="0" presId="urn:microsoft.com/office/officeart/2018/2/layout/IconVerticalSolidList"/>
    <dgm:cxn modelId="{C3EDDE48-9A47-4FBF-B6EE-A296E8FC5B99}" srcId="{CEE77C5F-C666-4837-AA23-57D78B87A767}" destId="{5CC38CC3-E362-425D-9109-B3D4C82DBEFF}" srcOrd="0" destOrd="0" parTransId="{EBDC703D-C3ED-41F0-80F7-116C606C60DB}" sibTransId="{23964E2B-EF0A-4FBD-8685-DB412CAF16CD}"/>
    <dgm:cxn modelId="{915E9E52-24DD-4493-9722-C84C2694C771}" type="presOf" srcId="{6B499C1B-9BAA-47C7-8414-32E34599AF34}" destId="{D9155668-8760-471E-87A3-DF185F44C486}" srcOrd="0" destOrd="1" presId="urn:microsoft.com/office/officeart/2018/2/layout/IconVerticalSolidList"/>
    <dgm:cxn modelId="{2246687D-8619-4E40-AF9F-83EBEF208A1F}" srcId="{4020E30F-9259-4F16-B2B6-2600E34A7E19}" destId="{48B11F4C-9D1E-4EAF-BC36-E82C36893D0F}" srcOrd="1" destOrd="0" parTransId="{A6A2F17F-5349-4333-A702-736FA2C3DDC4}" sibTransId="{0E9BE6D2-B582-4C49-9AAF-38A729FAE20D}"/>
    <dgm:cxn modelId="{B8B2DE81-DB19-4659-A838-B2D7A1EEBB68}" type="presOf" srcId="{BE3B6362-72FC-4D53-8B4E-6BB732CE8BB9}" destId="{F4396E2F-B835-40F3-9A48-EA679D4C8282}" srcOrd="0" destOrd="1" presId="urn:microsoft.com/office/officeart/2018/2/layout/IconVerticalSolidList"/>
    <dgm:cxn modelId="{719255C5-4EED-484B-84A7-1854E0D7BF52}" srcId="{4020E30F-9259-4F16-B2B6-2600E34A7E19}" destId="{CEE77C5F-C666-4837-AA23-57D78B87A767}" srcOrd="2" destOrd="0" parTransId="{439C6612-B564-4033-8BCF-0246799ADE3F}" sibTransId="{1AC9BA72-F8B0-4DC7-91D9-CE21D3805256}"/>
    <dgm:cxn modelId="{35869BDE-64A8-4989-9A81-A40EB8849F50}" type="presOf" srcId="{FDF72911-7D30-4349-87DB-DFB6CBFD10B1}" destId="{D9155668-8760-471E-87A3-DF185F44C486}" srcOrd="0" destOrd="0" presId="urn:microsoft.com/office/officeart/2018/2/layout/IconVerticalSolidList"/>
    <dgm:cxn modelId="{F9EE9C32-CB7F-4700-8A77-9B9C4D5F3040}" type="presParOf" srcId="{94DAB405-ACA8-4767-B356-8D09D4BB5CC1}" destId="{EAFEA912-1F5D-48CD-B022-240825A9B576}" srcOrd="0" destOrd="0" presId="urn:microsoft.com/office/officeart/2018/2/layout/IconVerticalSolidList"/>
    <dgm:cxn modelId="{0179D462-8CDF-435D-A6A9-C8A797D1A6FF}" type="presParOf" srcId="{EAFEA912-1F5D-48CD-B022-240825A9B576}" destId="{02FBB35F-EB80-47C7-8ACB-953680C9CD9D}" srcOrd="0" destOrd="0" presId="urn:microsoft.com/office/officeart/2018/2/layout/IconVerticalSolidList"/>
    <dgm:cxn modelId="{703DB560-EEB7-4F09-9DFA-3B4D1525E737}" type="presParOf" srcId="{EAFEA912-1F5D-48CD-B022-240825A9B576}" destId="{BD12A2AD-6CA2-4294-9D46-06FDB52FB6E9}" srcOrd="1" destOrd="0" presId="urn:microsoft.com/office/officeart/2018/2/layout/IconVerticalSolidList"/>
    <dgm:cxn modelId="{A31F66C9-2AA2-410E-8196-C6AD181F3C90}" type="presParOf" srcId="{EAFEA912-1F5D-48CD-B022-240825A9B576}" destId="{8F497D69-5C46-49C5-915E-0501042420B2}" srcOrd="2" destOrd="0" presId="urn:microsoft.com/office/officeart/2018/2/layout/IconVerticalSolidList"/>
    <dgm:cxn modelId="{DEB88AB1-5540-426C-B3E7-FF8E2821922F}" type="presParOf" srcId="{EAFEA912-1F5D-48CD-B022-240825A9B576}" destId="{1DB60A11-D39E-4551-8658-09AACCB12FA7}" srcOrd="3" destOrd="0" presId="urn:microsoft.com/office/officeart/2018/2/layout/IconVerticalSolidList"/>
    <dgm:cxn modelId="{A9DFF6D8-6A37-448F-B4C2-D499B2DB4BB7}" type="presParOf" srcId="{94DAB405-ACA8-4767-B356-8D09D4BB5CC1}" destId="{E9CB1274-6E9B-4213-89AF-C4E6A2C15DD3}" srcOrd="1" destOrd="0" presId="urn:microsoft.com/office/officeart/2018/2/layout/IconVerticalSolidList"/>
    <dgm:cxn modelId="{AF2BE704-861B-46EF-AEB4-D9E0C8233730}" type="presParOf" srcId="{94DAB405-ACA8-4767-B356-8D09D4BB5CC1}" destId="{6CA7823F-42D0-4DA7-A996-8CCF11335D5A}" srcOrd="2" destOrd="0" presId="urn:microsoft.com/office/officeart/2018/2/layout/IconVerticalSolidList"/>
    <dgm:cxn modelId="{555B1AE7-BDC7-47A9-8B66-C8FD029232B9}" type="presParOf" srcId="{6CA7823F-42D0-4DA7-A996-8CCF11335D5A}" destId="{CF6B1EC2-D276-463A-9697-9A98DAF74510}" srcOrd="0" destOrd="0" presId="urn:microsoft.com/office/officeart/2018/2/layout/IconVerticalSolidList"/>
    <dgm:cxn modelId="{873605FF-54BB-4F1C-BA43-1A8ECD477F37}" type="presParOf" srcId="{6CA7823F-42D0-4DA7-A996-8CCF11335D5A}" destId="{4D64D34B-10D3-4059-A4F5-DC411A1D0942}" srcOrd="1" destOrd="0" presId="urn:microsoft.com/office/officeart/2018/2/layout/IconVerticalSolidList"/>
    <dgm:cxn modelId="{1661D479-C43F-449C-B8FA-3E42B5C6B614}" type="presParOf" srcId="{6CA7823F-42D0-4DA7-A996-8CCF11335D5A}" destId="{A27C8ED5-3B5A-4AA7-BFC1-DE14FCA1DFF6}" srcOrd="2" destOrd="0" presId="urn:microsoft.com/office/officeart/2018/2/layout/IconVerticalSolidList"/>
    <dgm:cxn modelId="{D901DC8A-DCA7-44BA-BF37-A4D7E47CBE68}" type="presParOf" srcId="{6CA7823F-42D0-4DA7-A996-8CCF11335D5A}" destId="{3345F7A6-939C-449B-9C56-EE4422587DF9}" srcOrd="3" destOrd="0" presId="urn:microsoft.com/office/officeart/2018/2/layout/IconVerticalSolidList"/>
    <dgm:cxn modelId="{89098365-FD51-48EC-82E6-3EFD33FF5B53}" type="presParOf" srcId="{6CA7823F-42D0-4DA7-A996-8CCF11335D5A}" destId="{D9155668-8760-471E-87A3-DF185F44C486}" srcOrd="4" destOrd="0" presId="urn:microsoft.com/office/officeart/2018/2/layout/IconVerticalSolidList"/>
    <dgm:cxn modelId="{1F2CEB5A-602C-4F5E-B7F1-C4FF77FEFCD2}" type="presParOf" srcId="{94DAB405-ACA8-4767-B356-8D09D4BB5CC1}" destId="{65314B71-945B-4015-B62E-7AC0290F1023}" srcOrd="3" destOrd="0" presId="urn:microsoft.com/office/officeart/2018/2/layout/IconVerticalSolidList"/>
    <dgm:cxn modelId="{9EF87206-E67A-47F6-BDFD-77F9DF5D79D2}" type="presParOf" srcId="{94DAB405-ACA8-4767-B356-8D09D4BB5CC1}" destId="{067D75B2-357C-4AD8-8CAD-9A8D5BDC7FB9}" srcOrd="4" destOrd="0" presId="urn:microsoft.com/office/officeart/2018/2/layout/IconVerticalSolidList"/>
    <dgm:cxn modelId="{236B7EF8-5530-4431-8DE4-E11FD653C58A}" type="presParOf" srcId="{067D75B2-357C-4AD8-8CAD-9A8D5BDC7FB9}" destId="{A104607F-6B28-43A4-9E46-AE1A882008CD}" srcOrd="0" destOrd="0" presId="urn:microsoft.com/office/officeart/2018/2/layout/IconVerticalSolidList"/>
    <dgm:cxn modelId="{C38FB35C-4139-483C-BCBD-C665A4A4D642}" type="presParOf" srcId="{067D75B2-357C-4AD8-8CAD-9A8D5BDC7FB9}" destId="{BB5BA490-E888-46BF-94EA-F0D34FB17599}" srcOrd="1" destOrd="0" presId="urn:microsoft.com/office/officeart/2018/2/layout/IconVerticalSolidList"/>
    <dgm:cxn modelId="{76BC71C7-A456-4D04-9C39-499F2A1E6238}" type="presParOf" srcId="{067D75B2-357C-4AD8-8CAD-9A8D5BDC7FB9}" destId="{29CDDBCD-0898-4866-9932-EBFFD6567CE2}" srcOrd="2" destOrd="0" presId="urn:microsoft.com/office/officeart/2018/2/layout/IconVerticalSolidList"/>
    <dgm:cxn modelId="{FA43D915-18A0-47F0-ACBC-C25F6965E30B}" type="presParOf" srcId="{067D75B2-357C-4AD8-8CAD-9A8D5BDC7FB9}" destId="{C0A1FA8B-3BE5-4ED8-8A9F-06703093C97E}" srcOrd="3" destOrd="0" presId="urn:microsoft.com/office/officeart/2018/2/layout/IconVerticalSolidList"/>
    <dgm:cxn modelId="{860ED27E-0DD5-494D-B4FE-0789E4F404EF}" type="presParOf" srcId="{067D75B2-357C-4AD8-8CAD-9A8D5BDC7FB9}" destId="{F4396E2F-B835-40F3-9A48-EA679D4C8282}"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E1755E-CF62-4F30-87E2-BF3A60E33F13}"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782C39F6-6D44-4A5D-A424-8E58FB288474}">
      <dgm:prSet/>
      <dgm:spPr>
        <a:solidFill>
          <a:srgbClr val="C2DDFA"/>
        </a:solidFill>
      </dgm:spPr>
      <dgm:t>
        <a:bodyPr/>
        <a:lstStyle/>
        <a:p>
          <a:r>
            <a:rPr lang="en-CA" b="1" u="sng">
              <a:solidFill>
                <a:schemeClr val="tx1"/>
              </a:solidFill>
            </a:rPr>
            <a:t>General Information:</a:t>
          </a:r>
          <a:endParaRPr lang="en-US" b="1">
            <a:solidFill>
              <a:schemeClr val="tx1"/>
            </a:solidFill>
          </a:endParaRPr>
        </a:p>
      </dgm:t>
    </dgm:pt>
    <dgm:pt modelId="{70AC5870-4DFE-4629-B296-991FDA13157B}" type="parTrans" cxnId="{DDAEC2BE-2FEB-4030-B1D4-3E076D00EF49}">
      <dgm:prSet/>
      <dgm:spPr/>
      <dgm:t>
        <a:bodyPr/>
        <a:lstStyle/>
        <a:p>
          <a:endParaRPr lang="en-US"/>
        </a:p>
      </dgm:t>
    </dgm:pt>
    <dgm:pt modelId="{09F06329-6636-4A9A-95BE-F12EB5E83140}" type="sibTrans" cxnId="{DDAEC2BE-2FEB-4030-B1D4-3E076D00EF49}">
      <dgm:prSet/>
      <dgm:spPr/>
      <dgm:t>
        <a:bodyPr/>
        <a:lstStyle/>
        <a:p>
          <a:endParaRPr lang="en-US"/>
        </a:p>
      </dgm:t>
    </dgm:pt>
    <dgm:pt modelId="{0ED4ADDE-6BB8-4AD0-9ADB-320FCC5E91F6}">
      <dgm:prSet/>
      <dgm:spPr>
        <a:solidFill>
          <a:srgbClr val="C2DDFA"/>
        </a:solidFill>
      </dgm:spPr>
      <dgm:t>
        <a:bodyPr/>
        <a:lstStyle/>
        <a:p>
          <a:r>
            <a:rPr lang="en-CA" b="1" dirty="0">
              <a:solidFill>
                <a:schemeClr val="tx1"/>
              </a:solidFill>
            </a:rPr>
            <a:t>Maximum Takeoff Weight: 170 kg</a:t>
          </a:r>
          <a:endParaRPr lang="en-US" b="1" dirty="0">
            <a:solidFill>
              <a:schemeClr val="tx1"/>
            </a:solidFill>
          </a:endParaRPr>
        </a:p>
      </dgm:t>
    </dgm:pt>
    <dgm:pt modelId="{A9E17055-815E-4C52-B76B-86E9C7E97B17}" type="parTrans" cxnId="{3E825D0A-A01C-45CB-9D86-2C99C8AC1560}">
      <dgm:prSet/>
      <dgm:spPr/>
      <dgm:t>
        <a:bodyPr/>
        <a:lstStyle/>
        <a:p>
          <a:endParaRPr lang="en-US"/>
        </a:p>
      </dgm:t>
    </dgm:pt>
    <dgm:pt modelId="{2B05369C-6535-440D-BB88-BA16671D28AB}" type="sibTrans" cxnId="{3E825D0A-A01C-45CB-9D86-2C99C8AC1560}">
      <dgm:prSet/>
      <dgm:spPr/>
      <dgm:t>
        <a:bodyPr/>
        <a:lstStyle/>
        <a:p>
          <a:endParaRPr lang="en-US"/>
        </a:p>
      </dgm:t>
    </dgm:pt>
    <dgm:pt modelId="{0F0F5731-4C9B-4FF9-B0BC-0B942D25363D}">
      <dgm:prSet/>
      <dgm:spPr>
        <a:solidFill>
          <a:srgbClr val="C2DDFA"/>
        </a:solidFill>
      </dgm:spPr>
      <dgm:t>
        <a:bodyPr/>
        <a:lstStyle/>
        <a:p>
          <a:r>
            <a:rPr lang="en-CA" b="1" dirty="0">
              <a:solidFill>
                <a:schemeClr val="tx1"/>
              </a:solidFill>
            </a:rPr>
            <a:t>Maximum Load Factor: 6</a:t>
          </a:r>
          <a:endParaRPr lang="en-US" b="1" dirty="0">
            <a:solidFill>
              <a:schemeClr val="tx1"/>
            </a:solidFill>
          </a:endParaRPr>
        </a:p>
      </dgm:t>
    </dgm:pt>
    <dgm:pt modelId="{33DEB311-18F1-4C41-9386-46AE96E661DE}" type="parTrans" cxnId="{F4FC1F88-4AE6-43D2-81F9-4020F3C79380}">
      <dgm:prSet/>
      <dgm:spPr/>
      <dgm:t>
        <a:bodyPr/>
        <a:lstStyle/>
        <a:p>
          <a:endParaRPr lang="en-US"/>
        </a:p>
      </dgm:t>
    </dgm:pt>
    <dgm:pt modelId="{E007CF92-3264-43B0-806B-BC780E59B4E9}" type="sibTrans" cxnId="{F4FC1F88-4AE6-43D2-81F9-4020F3C79380}">
      <dgm:prSet/>
      <dgm:spPr/>
      <dgm:t>
        <a:bodyPr/>
        <a:lstStyle/>
        <a:p>
          <a:endParaRPr lang="en-US"/>
        </a:p>
      </dgm:t>
    </dgm:pt>
    <dgm:pt modelId="{693387B6-1487-4BB8-A807-0C76232EF777}">
      <dgm:prSet/>
      <dgm:spPr>
        <a:solidFill>
          <a:srgbClr val="C2DDFA"/>
        </a:solidFill>
      </dgm:spPr>
      <dgm:t>
        <a:bodyPr/>
        <a:lstStyle/>
        <a:p>
          <a:r>
            <a:rPr lang="en-CA" b="1" u="sng">
              <a:solidFill>
                <a:schemeClr val="tx1"/>
              </a:solidFill>
            </a:rPr>
            <a:t>Tail Assembly Specifications:</a:t>
          </a:r>
          <a:endParaRPr lang="en-US" b="1">
            <a:solidFill>
              <a:schemeClr val="tx1"/>
            </a:solidFill>
          </a:endParaRPr>
        </a:p>
      </dgm:t>
    </dgm:pt>
    <dgm:pt modelId="{B1F3B6BC-B0EE-4CCB-84E5-DF560E38DB50}" type="parTrans" cxnId="{2274BEBE-40A9-4296-8645-830387DB9F92}">
      <dgm:prSet/>
      <dgm:spPr/>
      <dgm:t>
        <a:bodyPr/>
        <a:lstStyle/>
        <a:p>
          <a:endParaRPr lang="en-US"/>
        </a:p>
      </dgm:t>
    </dgm:pt>
    <dgm:pt modelId="{589F99AA-23E5-4FFF-BD00-9F466C91013A}" type="sibTrans" cxnId="{2274BEBE-40A9-4296-8645-830387DB9F92}">
      <dgm:prSet/>
      <dgm:spPr/>
      <dgm:t>
        <a:bodyPr/>
        <a:lstStyle/>
        <a:p>
          <a:endParaRPr lang="en-US"/>
        </a:p>
      </dgm:t>
    </dgm:pt>
    <dgm:pt modelId="{DFD87430-C66B-4F19-A434-99BF9DC2F75A}">
      <dgm:prSet/>
      <dgm:spPr>
        <a:solidFill>
          <a:srgbClr val="C2DDFA"/>
        </a:solidFill>
      </dgm:spPr>
      <dgm:t>
        <a:bodyPr/>
        <a:lstStyle/>
        <a:p>
          <a:r>
            <a:rPr lang="en-CA" b="1">
              <a:solidFill>
                <a:schemeClr val="tx1"/>
              </a:solidFill>
            </a:rPr>
            <a:t>Horizontal Tail Area: 0.61 m²</a:t>
          </a:r>
          <a:endParaRPr lang="en-US" b="1">
            <a:solidFill>
              <a:schemeClr val="tx1"/>
            </a:solidFill>
          </a:endParaRPr>
        </a:p>
      </dgm:t>
    </dgm:pt>
    <dgm:pt modelId="{3388A0F0-175A-4600-87A2-2E22E6D0E0E9}" type="parTrans" cxnId="{7AD08872-318A-4AD9-B00E-269C29F60757}">
      <dgm:prSet/>
      <dgm:spPr/>
      <dgm:t>
        <a:bodyPr/>
        <a:lstStyle/>
        <a:p>
          <a:endParaRPr lang="en-US"/>
        </a:p>
      </dgm:t>
    </dgm:pt>
    <dgm:pt modelId="{2C4D9D1C-A3D8-4147-9099-81822A4A7BA6}" type="sibTrans" cxnId="{7AD08872-318A-4AD9-B00E-269C29F60757}">
      <dgm:prSet/>
      <dgm:spPr/>
      <dgm:t>
        <a:bodyPr/>
        <a:lstStyle/>
        <a:p>
          <a:endParaRPr lang="en-US"/>
        </a:p>
      </dgm:t>
    </dgm:pt>
    <dgm:pt modelId="{0DD7980D-75F7-4127-8922-A51529385FCD}">
      <dgm:prSet/>
      <dgm:spPr>
        <a:solidFill>
          <a:srgbClr val="C2DDFA"/>
        </a:solidFill>
      </dgm:spPr>
      <dgm:t>
        <a:bodyPr/>
        <a:lstStyle/>
        <a:p>
          <a:r>
            <a:rPr lang="en-CA" b="1">
              <a:solidFill>
                <a:schemeClr val="tx1"/>
              </a:solidFill>
            </a:rPr>
            <a:t>Vertical Tail Area: 0.38 m²</a:t>
          </a:r>
          <a:endParaRPr lang="en-US" b="1">
            <a:solidFill>
              <a:schemeClr val="tx1"/>
            </a:solidFill>
          </a:endParaRPr>
        </a:p>
      </dgm:t>
    </dgm:pt>
    <dgm:pt modelId="{E3219B7F-A969-4F06-A8CF-01C65EA14979}" type="parTrans" cxnId="{B9469174-B9EF-439E-A452-2B3BE83733FB}">
      <dgm:prSet/>
      <dgm:spPr/>
      <dgm:t>
        <a:bodyPr/>
        <a:lstStyle/>
        <a:p>
          <a:endParaRPr lang="en-US"/>
        </a:p>
      </dgm:t>
    </dgm:pt>
    <dgm:pt modelId="{37387C61-5B12-412C-B357-B37E21DB20A5}" type="sibTrans" cxnId="{B9469174-B9EF-439E-A452-2B3BE83733FB}">
      <dgm:prSet/>
      <dgm:spPr/>
      <dgm:t>
        <a:bodyPr/>
        <a:lstStyle/>
        <a:p>
          <a:endParaRPr lang="en-US"/>
        </a:p>
      </dgm:t>
    </dgm:pt>
    <dgm:pt modelId="{ACFC263F-AAFB-46B5-8EC1-AF74D179714F}">
      <dgm:prSet/>
      <dgm:spPr>
        <a:solidFill>
          <a:srgbClr val="C2DDFA"/>
        </a:solidFill>
      </dgm:spPr>
      <dgm:t>
        <a:bodyPr/>
        <a:lstStyle/>
        <a:p>
          <a:r>
            <a:rPr lang="en-CA" b="1">
              <a:solidFill>
                <a:schemeClr val="tx1"/>
              </a:solidFill>
            </a:rPr>
            <a:t>Horizontal Tail Span: 1.55 m</a:t>
          </a:r>
          <a:endParaRPr lang="en-US" b="1">
            <a:solidFill>
              <a:schemeClr val="tx1"/>
            </a:solidFill>
          </a:endParaRPr>
        </a:p>
      </dgm:t>
    </dgm:pt>
    <dgm:pt modelId="{BFAEC37B-90F9-4A2A-84C4-A8B5F8971C4D}" type="parTrans" cxnId="{8DAFACDE-56DC-40F3-87B4-2799EEC32CA1}">
      <dgm:prSet/>
      <dgm:spPr/>
      <dgm:t>
        <a:bodyPr/>
        <a:lstStyle/>
        <a:p>
          <a:endParaRPr lang="en-US"/>
        </a:p>
      </dgm:t>
    </dgm:pt>
    <dgm:pt modelId="{CDB945B0-3180-4B0C-AFB8-5BEBB4D2D3EE}" type="sibTrans" cxnId="{8DAFACDE-56DC-40F3-87B4-2799EEC32CA1}">
      <dgm:prSet/>
      <dgm:spPr/>
      <dgm:t>
        <a:bodyPr/>
        <a:lstStyle/>
        <a:p>
          <a:endParaRPr lang="en-US"/>
        </a:p>
      </dgm:t>
    </dgm:pt>
    <dgm:pt modelId="{23ABFE00-240E-42A2-BB1F-5B33590F9EB7}">
      <dgm:prSet/>
      <dgm:spPr>
        <a:solidFill>
          <a:srgbClr val="C2DDFA"/>
        </a:solidFill>
      </dgm:spPr>
      <dgm:t>
        <a:bodyPr/>
        <a:lstStyle/>
        <a:p>
          <a:r>
            <a:rPr lang="en-CA" b="1">
              <a:solidFill>
                <a:schemeClr val="tx1"/>
              </a:solidFill>
            </a:rPr>
            <a:t>Vertical Tail Span: 0.67 m</a:t>
          </a:r>
          <a:endParaRPr lang="en-US" b="1">
            <a:solidFill>
              <a:schemeClr val="tx1"/>
            </a:solidFill>
          </a:endParaRPr>
        </a:p>
      </dgm:t>
    </dgm:pt>
    <dgm:pt modelId="{12DFE5AB-CABB-49A0-99E5-DF44EF9AEA56}" type="parTrans" cxnId="{EDFED6F8-675F-4F25-932F-DF7DCA38D834}">
      <dgm:prSet/>
      <dgm:spPr/>
      <dgm:t>
        <a:bodyPr/>
        <a:lstStyle/>
        <a:p>
          <a:endParaRPr lang="en-US"/>
        </a:p>
      </dgm:t>
    </dgm:pt>
    <dgm:pt modelId="{8EEF7393-D333-4127-BA7C-D285BA5E93E2}" type="sibTrans" cxnId="{EDFED6F8-675F-4F25-932F-DF7DCA38D834}">
      <dgm:prSet/>
      <dgm:spPr/>
      <dgm:t>
        <a:bodyPr/>
        <a:lstStyle/>
        <a:p>
          <a:endParaRPr lang="en-US"/>
        </a:p>
      </dgm:t>
    </dgm:pt>
    <dgm:pt modelId="{A3ED3DC7-2C71-4AF0-840C-5A9EB29F83C2}">
      <dgm:prSet/>
      <dgm:spPr>
        <a:solidFill>
          <a:srgbClr val="C2DDFA"/>
        </a:solidFill>
      </dgm:spPr>
      <dgm:t>
        <a:bodyPr/>
        <a:lstStyle/>
        <a:p>
          <a:r>
            <a:rPr lang="en-CA" b="1">
              <a:solidFill>
                <a:schemeClr val="tx1"/>
              </a:solidFill>
            </a:rPr>
            <a:t>Horizontal Tail Root Chord: 0.40 m</a:t>
          </a:r>
          <a:endParaRPr lang="en-US" b="1">
            <a:solidFill>
              <a:schemeClr val="tx1"/>
            </a:solidFill>
          </a:endParaRPr>
        </a:p>
      </dgm:t>
    </dgm:pt>
    <dgm:pt modelId="{54187684-34A5-4EC3-88F5-F5F876A9EB2D}" type="parTrans" cxnId="{94638D60-D497-4497-890A-482103977A07}">
      <dgm:prSet/>
      <dgm:spPr/>
      <dgm:t>
        <a:bodyPr/>
        <a:lstStyle/>
        <a:p>
          <a:endParaRPr lang="en-US"/>
        </a:p>
      </dgm:t>
    </dgm:pt>
    <dgm:pt modelId="{80C63CD2-4C4D-4600-9398-83BEE875C9DB}" type="sibTrans" cxnId="{94638D60-D497-4497-890A-482103977A07}">
      <dgm:prSet/>
      <dgm:spPr/>
      <dgm:t>
        <a:bodyPr/>
        <a:lstStyle/>
        <a:p>
          <a:endParaRPr lang="en-US"/>
        </a:p>
      </dgm:t>
    </dgm:pt>
    <dgm:pt modelId="{69F7D069-EB9D-4887-AF6A-BCC661268E6B}">
      <dgm:prSet/>
      <dgm:spPr>
        <a:solidFill>
          <a:srgbClr val="C2DDFA"/>
        </a:solidFill>
      </dgm:spPr>
      <dgm:t>
        <a:bodyPr/>
        <a:lstStyle/>
        <a:p>
          <a:r>
            <a:rPr lang="en-CA" b="1">
              <a:solidFill>
                <a:schemeClr val="tx1"/>
              </a:solidFill>
            </a:rPr>
            <a:t>Vertical Tail Root Chord: 0.65 m</a:t>
          </a:r>
          <a:endParaRPr lang="en-US" b="1">
            <a:solidFill>
              <a:schemeClr val="tx1"/>
            </a:solidFill>
          </a:endParaRPr>
        </a:p>
      </dgm:t>
    </dgm:pt>
    <dgm:pt modelId="{ACE68EE7-B68E-44CD-AEB3-D350A500DA2A}" type="parTrans" cxnId="{028C920F-5C41-46A3-BF8F-1BAAE35BC0BB}">
      <dgm:prSet/>
      <dgm:spPr/>
      <dgm:t>
        <a:bodyPr/>
        <a:lstStyle/>
        <a:p>
          <a:endParaRPr lang="en-US"/>
        </a:p>
      </dgm:t>
    </dgm:pt>
    <dgm:pt modelId="{17CA4BE9-F4E7-4693-B391-F3788011873F}" type="sibTrans" cxnId="{028C920F-5C41-46A3-BF8F-1BAAE35BC0BB}">
      <dgm:prSet/>
      <dgm:spPr/>
      <dgm:t>
        <a:bodyPr/>
        <a:lstStyle/>
        <a:p>
          <a:endParaRPr lang="en-US"/>
        </a:p>
      </dgm:t>
    </dgm:pt>
    <dgm:pt modelId="{1EDC66C9-87EC-4C40-B7C4-A7FCFAF6FA87}">
      <dgm:prSet/>
      <dgm:spPr>
        <a:solidFill>
          <a:srgbClr val="C2DDFA"/>
        </a:solidFill>
      </dgm:spPr>
      <dgm:t>
        <a:bodyPr/>
        <a:lstStyle/>
        <a:p>
          <a:r>
            <a:rPr lang="en-CA" b="1">
              <a:solidFill>
                <a:schemeClr val="tx1"/>
              </a:solidFill>
            </a:rPr>
            <a:t>Vertical Tail Tip Chord: 0.46 m</a:t>
          </a:r>
          <a:endParaRPr lang="en-US" b="1">
            <a:solidFill>
              <a:schemeClr val="tx1"/>
            </a:solidFill>
          </a:endParaRPr>
        </a:p>
      </dgm:t>
    </dgm:pt>
    <dgm:pt modelId="{861DC7CC-CBD8-4113-88EF-D0A7149BE3BC}" type="parTrans" cxnId="{D8712B7B-F188-420D-8030-F84388A51B39}">
      <dgm:prSet/>
      <dgm:spPr/>
      <dgm:t>
        <a:bodyPr/>
        <a:lstStyle/>
        <a:p>
          <a:endParaRPr lang="en-US"/>
        </a:p>
      </dgm:t>
    </dgm:pt>
    <dgm:pt modelId="{9B699D86-35DC-434F-A0B2-AF4F06E81AB3}" type="sibTrans" cxnId="{D8712B7B-F188-420D-8030-F84388A51B39}">
      <dgm:prSet/>
      <dgm:spPr/>
      <dgm:t>
        <a:bodyPr/>
        <a:lstStyle/>
        <a:p>
          <a:endParaRPr lang="en-US"/>
        </a:p>
      </dgm:t>
    </dgm:pt>
    <dgm:pt modelId="{4AAECA9E-37CE-47B9-A000-F2E44C3CAEA9}" type="pres">
      <dgm:prSet presAssocID="{CAE1755E-CF62-4F30-87E2-BF3A60E33F13}" presName="Name0" presStyleCnt="0">
        <dgm:presLayoutVars>
          <dgm:dir/>
          <dgm:resizeHandles val="exact"/>
        </dgm:presLayoutVars>
      </dgm:prSet>
      <dgm:spPr/>
    </dgm:pt>
    <dgm:pt modelId="{123093C4-0641-41CD-A790-F4248FDA2A50}" type="pres">
      <dgm:prSet presAssocID="{782C39F6-6D44-4A5D-A424-8E58FB288474}" presName="node" presStyleLbl="node1" presStyleIdx="0" presStyleCnt="11">
        <dgm:presLayoutVars>
          <dgm:bulletEnabled val="1"/>
        </dgm:presLayoutVars>
      </dgm:prSet>
      <dgm:spPr/>
    </dgm:pt>
    <dgm:pt modelId="{0CF9AFFF-1FF0-45EA-9330-66740FBCB411}" type="pres">
      <dgm:prSet presAssocID="{09F06329-6636-4A9A-95BE-F12EB5E83140}" presName="sibTrans" presStyleLbl="sibTrans1D1" presStyleIdx="0" presStyleCnt="10"/>
      <dgm:spPr/>
    </dgm:pt>
    <dgm:pt modelId="{3FA26907-A6D7-45D1-9045-B560BDFE3BEE}" type="pres">
      <dgm:prSet presAssocID="{09F06329-6636-4A9A-95BE-F12EB5E83140}" presName="connectorText" presStyleLbl="sibTrans1D1" presStyleIdx="0" presStyleCnt="10"/>
      <dgm:spPr/>
    </dgm:pt>
    <dgm:pt modelId="{844F3219-8FF1-48E0-89AE-D66E60FD6481}" type="pres">
      <dgm:prSet presAssocID="{0ED4ADDE-6BB8-4AD0-9ADB-320FCC5E91F6}" presName="node" presStyleLbl="node1" presStyleIdx="1" presStyleCnt="11">
        <dgm:presLayoutVars>
          <dgm:bulletEnabled val="1"/>
        </dgm:presLayoutVars>
      </dgm:prSet>
      <dgm:spPr/>
    </dgm:pt>
    <dgm:pt modelId="{A457731A-8A69-4E39-92A0-BE3BDDB2AA0C}" type="pres">
      <dgm:prSet presAssocID="{2B05369C-6535-440D-BB88-BA16671D28AB}" presName="sibTrans" presStyleLbl="sibTrans1D1" presStyleIdx="1" presStyleCnt="10"/>
      <dgm:spPr/>
    </dgm:pt>
    <dgm:pt modelId="{4F942291-D1A7-4937-BC92-5B875873A843}" type="pres">
      <dgm:prSet presAssocID="{2B05369C-6535-440D-BB88-BA16671D28AB}" presName="connectorText" presStyleLbl="sibTrans1D1" presStyleIdx="1" presStyleCnt="10"/>
      <dgm:spPr/>
    </dgm:pt>
    <dgm:pt modelId="{2714DD13-9FDC-4120-BFA9-969220A85496}" type="pres">
      <dgm:prSet presAssocID="{0F0F5731-4C9B-4FF9-B0BC-0B942D25363D}" presName="node" presStyleLbl="node1" presStyleIdx="2" presStyleCnt="11">
        <dgm:presLayoutVars>
          <dgm:bulletEnabled val="1"/>
        </dgm:presLayoutVars>
      </dgm:prSet>
      <dgm:spPr/>
    </dgm:pt>
    <dgm:pt modelId="{27343F25-318D-496B-A468-0F0FF02A23BD}" type="pres">
      <dgm:prSet presAssocID="{E007CF92-3264-43B0-806B-BC780E59B4E9}" presName="sibTrans" presStyleLbl="sibTrans1D1" presStyleIdx="2" presStyleCnt="10"/>
      <dgm:spPr/>
    </dgm:pt>
    <dgm:pt modelId="{575F4BA7-4AC9-4152-AE60-54A522797572}" type="pres">
      <dgm:prSet presAssocID="{E007CF92-3264-43B0-806B-BC780E59B4E9}" presName="connectorText" presStyleLbl="sibTrans1D1" presStyleIdx="2" presStyleCnt="10"/>
      <dgm:spPr/>
    </dgm:pt>
    <dgm:pt modelId="{79A920F4-3F50-4CFF-BEAB-950DA14A52FA}" type="pres">
      <dgm:prSet presAssocID="{693387B6-1487-4BB8-A807-0C76232EF777}" presName="node" presStyleLbl="node1" presStyleIdx="3" presStyleCnt="11">
        <dgm:presLayoutVars>
          <dgm:bulletEnabled val="1"/>
        </dgm:presLayoutVars>
      </dgm:prSet>
      <dgm:spPr/>
    </dgm:pt>
    <dgm:pt modelId="{670826CA-D6A9-48FA-B9E4-37EFB3ABB96D}" type="pres">
      <dgm:prSet presAssocID="{589F99AA-23E5-4FFF-BD00-9F466C91013A}" presName="sibTrans" presStyleLbl="sibTrans1D1" presStyleIdx="3" presStyleCnt="10"/>
      <dgm:spPr/>
    </dgm:pt>
    <dgm:pt modelId="{4162CC18-48F8-4DB8-90A2-844E9563449C}" type="pres">
      <dgm:prSet presAssocID="{589F99AA-23E5-4FFF-BD00-9F466C91013A}" presName="connectorText" presStyleLbl="sibTrans1D1" presStyleIdx="3" presStyleCnt="10"/>
      <dgm:spPr/>
    </dgm:pt>
    <dgm:pt modelId="{E156CFD8-00C3-4957-AFD8-F7A43603DC71}" type="pres">
      <dgm:prSet presAssocID="{DFD87430-C66B-4F19-A434-99BF9DC2F75A}" presName="node" presStyleLbl="node1" presStyleIdx="4" presStyleCnt="11">
        <dgm:presLayoutVars>
          <dgm:bulletEnabled val="1"/>
        </dgm:presLayoutVars>
      </dgm:prSet>
      <dgm:spPr/>
    </dgm:pt>
    <dgm:pt modelId="{6D0307B6-5630-47C4-879B-75AAAB796B04}" type="pres">
      <dgm:prSet presAssocID="{2C4D9D1C-A3D8-4147-9099-81822A4A7BA6}" presName="sibTrans" presStyleLbl="sibTrans1D1" presStyleIdx="4" presStyleCnt="10"/>
      <dgm:spPr/>
    </dgm:pt>
    <dgm:pt modelId="{55555272-31D0-4772-8F93-4F317AF68B90}" type="pres">
      <dgm:prSet presAssocID="{2C4D9D1C-A3D8-4147-9099-81822A4A7BA6}" presName="connectorText" presStyleLbl="sibTrans1D1" presStyleIdx="4" presStyleCnt="10"/>
      <dgm:spPr/>
    </dgm:pt>
    <dgm:pt modelId="{4607E176-AE69-422B-8603-7FE595A7EB4F}" type="pres">
      <dgm:prSet presAssocID="{0DD7980D-75F7-4127-8922-A51529385FCD}" presName="node" presStyleLbl="node1" presStyleIdx="5" presStyleCnt="11">
        <dgm:presLayoutVars>
          <dgm:bulletEnabled val="1"/>
        </dgm:presLayoutVars>
      </dgm:prSet>
      <dgm:spPr/>
    </dgm:pt>
    <dgm:pt modelId="{65D38AAC-DAE8-4142-9804-28CA8909ED00}" type="pres">
      <dgm:prSet presAssocID="{37387C61-5B12-412C-B357-B37E21DB20A5}" presName="sibTrans" presStyleLbl="sibTrans1D1" presStyleIdx="5" presStyleCnt="10"/>
      <dgm:spPr/>
    </dgm:pt>
    <dgm:pt modelId="{9DE21797-B311-4FD4-B21C-FD2F90B82E1F}" type="pres">
      <dgm:prSet presAssocID="{37387C61-5B12-412C-B357-B37E21DB20A5}" presName="connectorText" presStyleLbl="sibTrans1D1" presStyleIdx="5" presStyleCnt="10"/>
      <dgm:spPr/>
    </dgm:pt>
    <dgm:pt modelId="{CB084110-FCB2-4F39-9EF3-71047C1D3457}" type="pres">
      <dgm:prSet presAssocID="{ACFC263F-AAFB-46B5-8EC1-AF74D179714F}" presName="node" presStyleLbl="node1" presStyleIdx="6" presStyleCnt="11">
        <dgm:presLayoutVars>
          <dgm:bulletEnabled val="1"/>
        </dgm:presLayoutVars>
      </dgm:prSet>
      <dgm:spPr/>
    </dgm:pt>
    <dgm:pt modelId="{E713C0EC-2323-4E22-9728-5EE249222CF7}" type="pres">
      <dgm:prSet presAssocID="{CDB945B0-3180-4B0C-AFB8-5BEBB4D2D3EE}" presName="sibTrans" presStyleLbl="sibTrans1D1" presStyleIdx="6" presStyleCnt="10"/>
      <dgm:spPr/>
    </dgm:pt>
    <dgm:pt modelId="{1431FB95-9D99-46C9-AC81-371BE3BD4AFE}" type="pres">
      <dgm:prSet presAssocID="{CDB945B0-3180-4B0C-AFB8-5BEBB4D2D3EE}" presName="connectorText" presStyleLbl="sibTrans1D1" presStyleIdx="6" presStyleCnt="10"/>
      <dgm:spPr/>
    </dgm:pt>
    <dgm:pt modelId="{8022127B-6140-4C6C-B6C3-7D38BF588364}" type="pres">
      <dgm:prSet presAssocID="{23ABFE00-240E-42A2-BB1F-5B33590F9EB7}" presName="node" presStyleLbl="node1" presStyleIdx="7" presStyleCnt="11">
        <dgm:presLayoutVars>
          <dgm:bulletEnabled val="1"/>
        </dgm:presLayoutVars>
      </dgm:prSet>
      <dgm:spPr/>
    </dgm:pt>
    <dgm:pt modelId="{659E24CD-43E3-4653-A9D9-14B0A9FD619F}" type="pres">
      <dgm:prSet presAssocID="{8EEF7393-D333-4127-BA7C-D285BA5E93E2}" presName="sibTrans" presStyleLbl="sibTrans1D1" presStyleIdx="7" presStyleCnt="10"/>
      <dgm:spPr/>
    </dgm:pt>
    <dgm:pt modelId="{E7B5EB99-ECBD-45EC-A48C-75DD0CA7A039}" type="pres">
      <dgm:prSet presAssocID="{8EEF7393-D333-4127-BA7C-D285BA5E93E2}" presName="connectorText" presStyleLbl="sibTrans1D1" presStyleIdx="7" presStyleCnt="10"/>
      <dgm:spPr/>
    </dgm:pt>
    <dgm:pt modelId="{6BB9E78B-1DA3-4B62-A7FB-4980C1D2AD12}" type="pres">
      <dgm:prSet presAssocID="{A3ED3DC7-2C71-4AF0-840C-5A9EB29F83C2}" presName="node" presStyleLbl="node1" presStyleIdx="8" presStyleCnt="11">
        <dgm:presLayoutVars>
          <dgm:bulletEnabled val="1"/>
        </dgm:presLayoutVars>
      </dgm:prSet>
      <dgm:spPr/>
    </dgm:pt>
    <dgm:pt modelId="{DB3FCB4D-F821-48C9-B2E5-6FA461BF49CC}" type="pres">
      <dgm:prSet presAssocID="{80C63CD2-4C4D-4600-9398-83BEE875C9DB}" presName="sibTrans" presStyleLbl="sibTrans1D1" presStyleIdx="8" presStyleCnt="10"/>
      <dgm:spPr/>
    </dgm:pt>
    <dgm:pt modelId="{9ABB1C24-7438-4801-8EEE-59D42B24DDBE}" type="pres">
      <dgm:prSet presAssocID="{80C63CD2-4C4D-4600-9398-83BEE875C9DB}" presName="connectorText" presStyleLbl="sibTrans1D1" presStyleIdx="8" presStyleCnt="10"/>
      <dgm:spPr/>
    </dgm:pt>
    <dgm:pt modelId="{3850D9FE-8C0B-4F62-9F7B-E75B2ACF8FA6}" type="pres">
      <dgm:prSet presAssocID="{69F7D069-EB9D-4887-AF6A-BCC661268E6B}" presName="node" presStyleLbl="node1" presStyleIdx="9" presStyleCnt="11">
        <dgm:presLayoutVars>
          <dgm:bulletEnabled val="1"/>
        </dgm:presLayoutVars>
      </dgm:prSet>
      <dgm:spPr/>
    </dgm:pt>
    <dgm:pt modelId="{56148254-03B3-4DEF-859D-CABEADA131F4}" type="pres">
      <dgm:prSet presAssocID="{17CA4BE9-F4E7-4693-B391-F3788011873F}" presName="sibTrans" presStyleLbl="sibTrans1D1" presStyleIdx="9" presStyleCnt="10"/>
      <dgm:spPr/>
    </dgm:pt>
    <dgm:pt modelId="{7768E9B6-BA33-47B5-A9AE-0F29974CE6F1}" type="pres">
      <dgm:prSet presAssocID="{17CA4BE9-F4E7-4693-B391-F3788011873F}" presName="connectorText" presStyleLbl="sibTrans1D1" presStyleIdx="9" presStyleCnt="10"/>
      <dgm:spPr/>
    </dgm:pt>
    <dgm:pt modelId="{FC742DF9-4C77-429C-9613-FDC9C6959C34}" type="pres">
      <dgm:prSet presAssocID="{1EDC66C9-87EC-4C40-B7C4-A7FCFAF6FA87}" presName="node" presStyleLbl="node1" presStyleIdx="10" presStyleCnt="11">
        <dgm:presLayoutVars>
          <dgm:bulletEnabled val="1"/>
        </dgm:presLayoutVars>
      </dgm:prSet>
      <dgm:spPr/>
    </dgm:pt>
  </dgm:ptLst>
  <dgm:cxnLst>
    <dgm:cxn modelId="{E5D83408-F86D-4ACB-BA07-0D2DAFA581B4}" type="presOf" srcId="{80C63CD2-4C4D-4600-9398-83BEE875C9DB}" destId="{DB3FCB4D-F821-48C9-B2E5-6FA461BF49CC}" srcOrd="0" destOrd="0" presId="urn:microsoft.com/office/officeart/2016/7/layout/RepeatingBendingProcessNew"/>
    <dgm:cxn modelId="{B761F209-4912-4490-8A17-B82CCD4D06BB}" type="presOf" srcId="{589F99AA-23E5-4FFF-BD00-9F466C91013A}" destId="{4162CC18-48F8-4DB8-90A2-844E9563449C}" srcOrd="1" destOrd="0" presId="urn:microsoft.com/office/officeart/2016/7/layout/RepeatingBendingProcessNew"/>
    <dgm:cxn modelId="{3E825D0A-A01C-45CB-9D86-2C99C8AC1560}" srcId="{CAE1755E-CF62-4F30-87E2-BF3A60E33F13}" destId="{0ED4ADDE-6BB8-4AD0-9ADB-320FCC5E91F6}" srcOrd="1" destOrd="0" parTransId="{A9E17055-815E-4C52-B76B-86E9C7E97B17}" sibTransId="{2B05369C-6535-440D-BB88-BA16671D28AB}"/>
    <dgm:cxn modelId="{028C920F-5C41-46A3-BF8F-1BAAE35BC0BB}" srcId="{CAE1755E-CF62-4F30-87E2-BF3A60E33F13}" destId="{69F7D069-EB9D-4887-AF6A-BCC661268E6B}" srcOrd="9" destOrd="0" parTransId="{ACE68EE7-B68E-44CD-AEB3-D350A500DA2A}" sibTransId="{17CA4BE9-F4E7-4693-B391-F3788011873F}"/>
    <dgm:cxn modelId="{B3DF9E18-5060-4129-A99A-D14E0CF31C7D}" type="presOf" srcId="{09F06329-6636-4A9A-95BE-F12EB5E83140}" destId="{3FA26907-A6D7-45D1-9045-B560BDFE3BEE}" srcOrd="1" destOrd="0" presId="urn:microsoft.com/office/officeart/2016/7/layout/RepeatingBendingProcessNew"/>
    <dgm:cxn modelId="{DBE16E1A-25AC-4BA5-8CD5-3F3F0E50B54C}" type="presOf" srcId="{CDB945B0-3180-4B0C-AFB8-5BEBB4D2D3EE}" destId="{1431FB95-9D99-46C9-AC81-371BE3BD4AFE}" srcOrd="1" destOrd="0" presId="urn:microsoft.com/office/officeart/2016/7/layout/RepeatingBendingProcessNew"/>
    <dgm:cxn modelId="{C0CAC61F-2FD9-4B1C-A9BB-A82FA96BBF40}" type="presOf" srcId="{80C63CD2-4C4D-4600-9398-83BEE875C9DB}" destId="{9ABB1C24-7438-4801-8EEE-59D42B24DDBE}" srcOrd="1" destOrd="0" presId="urn:microsoft.com/office/officeart/2016/7/layout/RepeatingBendingProcessNew"/>
    <dgm:cxn modelId="{98CE2C33-59BE-42F0-B440-0785C611357D}" type="presOf" srcId="{E007CF92-3264-43B0-806B-BC780E59B4E9}" destId="{27343F25-318D-496B-A468-0F0FF02A23BD}" srcOrd="0" destOrd="0" presId="urn:microsoft.com/office/officeart/2016/7/layout/RepeatingBendingProcessNew"/>
    <dgm:cxn modelId="{42C42C34-4B48-43B4-B495-30E068464073}" type="presOf" srcId="{2C4D9D1C-A3D8-4147-9099-81822A4A7BA6}" destId="{6D0307B6-5630-47C4-879B-75AAAB796B04}" srcOrd="0" destOrd="0" presId="urn:microsoft.com/office/officeart/2016/7/layout/RepeatingBendingProcessNew"/>
    <dgm:cxn modelId="{27089437-10B5-473B-98FB-CD0E18BDD065}" type="presOf" srcId="{ACFC263F-AAFB-46B5-8EC1-AF74D179714F}" destId="{CB084110-FCB2-4F39-9EF3-71047C1D3457}" srcOrd="0" destOrd="0" presId="urn:microsoft.com/office/officeart/2016/7/layout/RepeatingBendingProcessNew"/>
    <dgm:cxn modelId="{5588393A-274B-459D-B91E-0B8124869A7A}" type="presOf" srcId="{23ABFE00-240E-42A2-BB1F-5B33590F9EB7}" destId="{8022127B-6140-4C6C-B6C3-7D38BF588364}" srcOrd="0" destOrd="0" presId="urn:microsoft.com/office/officeart/2016/7/layout/RepeatingBendingProcessNew"/>
    <dgm:cxn modelId="{D5FDE33B-F9C4-4C1A-838B-F5F40F53CC83}" type="presOf" srcId="{8EEF7393-D333-4127-BA7C-D285BA5E93E2}" destId="{E7B5EB99-ECBD-45EC-A48C-75DD0CA7A039}" srcOrd="1" destOrd="0" presId="urn:microsoft.com/office/officeart/2016/7/layout/RepeatingBendingProcessNew"/>
    <dgm:cxn modelId="{B675CB5F-E54A-4D2F-A1DC-E8F36957D96C}" type="presOf" srcId="{17CA4BE9-F4E7-4693-B391-F3788011873F}" destId="{56148254-03B3-4DEF-859D-CABEADA131F4}" srcOrd="0" destOrd="0" presId="urn:microsoft.com/office/officeart/2016/7/layout/RepeatingBendingProcessNew"/>
    <dgm:cxn modelId="{8E064E60-00D3-4314-8D51-7B3CBCABD496}" type="presOf" srcId="{CAE1755E-CF62-4F30-87E2-BF3A60E33F13}" destId="{4AAECA9E-37CE-47B9-A000-F2E44C3CAEA9}" srcOrd="0" destOrd="0" presId="urn:microsoft.com/office/officeart/2016/7/layout/RepeatingBendingProcessNew"/>
    <dgm:cxn modelId="{94638D60-D497-4497-890A-482103977A07}" srcId="{CAE1755E-CF62-4F30-87E2-BF3A60E33F13}" destId="{A3ED3DC7-2C71-4AF0-840C-5A9EB29F83C2}" srcOrd="8" destOrd="0" parTransId="{54187684-34A5-4EC3-88F5-F5F876A9EB2D}" sibTransId="{80C63CD2-4C4D-4600-9398-83BEE875C9DB}"/>
    <dgm:cxn modelId="{3AB32568-ACE1-423F-AD06-9718884DA1F0}" type="presOf" srcId="{0DD7980D-75F7-4127-8922-A51529385FCD}" destId="{4607E176-AE69-422B-8603-7FE595A7EB4F}" srcOrd="0" destOrd="0" presId="urn:microsoft.com/office/officeart/2016/7/layout/RepeatingBendingProcessNew"/>
    <dgm:cxn modelId="{92405270-937B-444C-8CC9-70C2930335B1}" type="presOf" srcId="{37387C61-5B12-412C-B357-B37E21DB20A5}" destId="{65D38AAC-DAE8-4142-9804-28CA8909ED00}" srcOrd="0" destOrd="0" presId="urn:microsoft.com/office/officeart/2016/7/layout/RepeatingBendingProcessNew"/>
    <dgm:cxn modelId="{ABA29A71-4C4C-4965-994E-E5D2A6C09B67}" type="presOf" srcId="{17CA4BE9-F4E7-4693-B391-F3788011873F}" destId="{7768E9B6-BA33-47B5-A9AE-0F29974CE6F1}" srcOrd="1" destOrd="0" presId="urn:microsoft.com/office/officeart/2016/7/layout/RepeatingBendingProcessNew"/>
    <dgm:cxn modelId="{7AD08872-318A-4AD9-B00E-269C29F60757}" srcId="{CAE1755E-CF62-4F30-87E2-BF3A60E33F13}" destId="{DFD87430-C66B-4F19-A434-99BF9DC2F75A}" srcOrd="4" destOrd="0" parTransId="{3388A0F0-175A-4600-87A2-2E22E6D0E0E9}" sibTransId="{2C4D9D1C-A3D8-4147-9099-81822A4A7BA6}"/>
    <dgm:cxn modelId="{B9469174-B9EF-439E-A452-2B3BE83733FB}" srcId="{CAE1755E-CF62-4F30-87E2-BF3A60E33F13}" destId="{0DD7980D-75F7-4127-8922-A51529385FCD}" srcOrd="5" destOrd="0" parTransId="{E3219B7F-A969-4F06-A8CF-01C65EA14979}" sibTransId="{37387C61-5B12-412C-B357-B37E21DB20A5}"/>
    <dgm:cxn modelId="{D246FC55-AB92-4D2B-B415-A54F564B4AC0}" type="presOf" srcId="{2C4D9D1C-A3D8-4147-9099-81822A4A7BA6}" destId="{55555272-31D0-4772-8F93-4F317AF68B90}" srcOrd="1" destOrd="0" presId="urn:microsoft.com/office/officeart/2016/7/layout/RepeatingBendingProcessNew"/>
    <dgm:cxn modelId="{D8712B7B-F188-420D-8030-F84388A51B39}" srcId="{CAE1755E-CF62-4F30-87E2-BF3A60E33F13}" destId="{1EDC66C9-87EC-4C40-B7C4-A7FCFAF6FA87}" srcOrd="10" destOrd="0" parTransId="{861DC7CC-CBD8-4113-88EF-D0A7149BE3BC}" sibTransId="{9B699D86-35DC-434F-A0B2-AF4F06E81AB3}"/>
    <dgm:cxn modelId="{BE65997D-4486-4D4C-A6C2-A0AA02042740}" type="presOf" srcId="{0ED4ADDE-6BB8-4AD0-9ADB-320FCC5E91F6}" destId="{844F3219-8FF1-48E0-89AE-D66E60FD6481}" srcOrd="0" destOrd="0" presId="urn:microsoft.com/office/officeart/2016/7/layout/RepeatingBendingProcessNew"/>
    <dgm:cxn modelId="{F4FC1F88-4AE6-43D2-81F9-4020F3C79380}" srcId="{CAE1755E-CF62-4F30-87E2-BF3A60E33F13}" destId="{0F0F5731-4C9B-4FF9-B0BC-0B942D25363D}" srcOrd="2" destOrd="0" parTransId="{33DEB311-18F1-4C41-9386-46AE96E661DE}" sibTransId="{E007CF92-3264-43B0-806B-BC780E59B4E9}"/>
    <dgm:cxn modelId="{766AF58C-DC0E-4825-AD38-2A3E20620E23}" type="presOf" srcId="{37387C61-5B12-412C-B357-B37E21DB20A5}" destId="{9DE21797-B311-4FD4-B21C-FD2F90B82E1F}" srcOrd="1" destOrd="0" presId="urn:microsoft.com/office/officeart/2016/7/layout/RepeatingBendingProcessNew"/>
    <dgm:cxn modelId="{DD372D8D-D1BA-4318-85C1-F7FE76FB9C2A}" type="presOf" srcId="{8EEF7393-D333-4127-BA7C-D285BA5E93E2}" destId="{659E24CD-43E3-4653-A9D9-14B0A9FD619F}" srcOrd="0" destOrd="0" presId="urn:microsoft.com/office/officeart/2016/7/layout/RepeatingBendingProcessNew"/>
    <dgm:cxn modelId="{F4DD4B93-28C7-4DAE-8E49-48460710AE37}" type="presOf" srcId="{CDB945B0-3180-4B0C-AFB8-5BEBB4D2D3EE}" destId="{E713C0EC-2323-4E22-9728-5EE249222CF7}" srcOrd="0" destOrd="0" presId="urn:microsoft.com/office/officeart/2016/7/layout/RepeatingBendingProcessNew"/>
    <dgm:cxn modelId="{E7B2D698-8622-42D8-B82E-C6B715FB5A4F}" type="presOf" srcId="{DFD87430-C66B-4F19-A434-99BF9DC2F75A}" destId="{E156CFD8-00C3-4957-AFD8-F7A43603DC71}" srcOrd="0" destOrd="0" presId="urn:microsoft.com/office/officeart/2016/7/layout/RepeatingBendingProcessNew"/>
    <dgm:cxn modelId="{4170EFA3-4670-4A06-BB3E-363B8FB66138}" type="presOf" srcId="{E007CF92-3264-43B0-806B-BC780E59B4E9}" destId="{575F4BA7-4AC9-4152-AE60-54A522797572}" srcOrd="1" destOrd="0" presId="urn:microsoft.com/office/officeart/2016/7/layout/RepeatingBendingProcessNew"/>
    <dgm:cxn modelId="{E6978BAD-34DF-44FF-ADEF-A3C167290470}" type="presOf" srcId="{2B05369C-6535-440D-BB88-BA16671D28AB}" destId="{4F942291-D1A7-4937-BC92-5B875873A843}" srcOrd="1" destOrd="0" presId="urn:microsoft.com/office/officeart/2016/7/layout/RepeatingBendingProcessNew"/>
    <dgm:cxn modelId="{A809D3B1-0221-49F5-B5B3-99F38F88C8AB}" type="presOf" srcId="{A3ED3DC7-2C71-4AF0-840C-5A9EB29F83C2}" destId="{6BB9E78B-1DA3-4B62-A7FB-4980C1D2AD12}" srcOrd="0" destOrd="0" presId="urn:microsoft.com/office/officeart/2016/7/layout/RepeatingBendingProcessNew"/>
    <dgm:cxn modelId="{8F5CA0B8-27D8-4B44-BBF2-1FB4825147ED}" type="presOf" srcId="{2B05369C-6535-440D-BB88-BA16671D28AB}" destId="{A457731A-8A69-4E39-92A0-BE3BDDB2AA0C}" srcOrd="0" destOrd="0" presId="urn:microsoft.com/office/officeart/2016/7/layout/RepeatingBendingProcessNew"/>
    <dgm:cxn modelId="{2274BEBE-40A9-4296-8645-830387DB9F92}" srcId="{CAE1755E-CF62-4F30-87E2-BF3A60E33F13}" destId="{693387B6-1487-4BB8-A807-0C76232EF777}" srcOrd="3" destOrd="0" parTransId="{B1F3B6BC-B0EE-4CCB-84E5-DF560E38DB50}" sibTransId="{589F99AA-23E5-4FFF-BD00-9F466C91013A}"/>
    <dgm:cxn modelId="{DDAEC2BE-2FEB-4030-B1D4-3E076D00EF49}" srcId="{CAE1755E-CF62-4F30-87E2-BF3A60E33F13}" destId="{782C39F6-6D44-4A5D-A424-8E58FB288474}" srcOrd="0" destOrd="0" parTransId="{70AC5870-4DFE-4629-B296-991FDA13157B}" sibTransId="{09F06329-6636-4A9A-95BE-F12EB5E83140}"/>
    <dgm:cxn modelId="{DB00CBC5-AE23-4376-9111-589F2182E5F3}" type="presOf" srcId="{69F7D069-EB9D-4887-AF6A-BCC661268E6B}" destId="{3850D9FE-8C0B-4F62-9F7B-E75B2ACF8FA6}" srcOrd="0" destOrd="0" presId="urn:microsoft.com/office/officeart/2016/7/layout/RepeatingBendingProcessNew"/>
    <dgm:cxn modelId="{769D86C6-44AF-49F0-93DD-DFDF3BBFA627}" type="presOf" srcId="{693387B6-1487-4BB8-A807-0C76232EF777}" destId="{79A920F4-3F50-4CFF-BEAB-950DA14A52FA}" srcOrd="0" destOrd="0" presId="urn:microsoft.com/office/officeart/2016/7/layout/RepeatingBendingProcessNew"/>
    <dgm:cxn modelId="{AF568FD9-9B2A-47EB-836A-D6D8919901F2}" type="presOf" srcId="{782C39F6-6D44-4A5D-A424-8E58FB288474}" destId="{123093C4-0641-41CD-A790-F4248FDA2A50}" srcOrd="0" destOrd="0" presId="urn:microsoft.com/office/officeart/2016/7/layout/RepeatingBendingProcessNew"/>
    <dgm:cxn modelId="{8DAFACDE-56DC-40F3-87B4-2799EEC32CA1}" srcId="{CAE1755E-CF62-4F30-87E2-BF3A60E33F13}" destId="{ACFC263F-AAFB-46B5-8EC1-AF74D179714F}" srcOrd="6" destOrd="0" parTransId="{BFAEC37B-90F9-4A2A-84C4-A8B5F8971C4D}" sibTransId="{CDB945B0-3180-4B0C-AFB8-5BEBB4D2D3EE}"/>
    <dgm:cxn modelId="{E9F52DE1-7BDF-44DD-9A03-C49498F7FB50}" type="presOf" srcId="{09F06329-6636-4A9A-95BE-F12EB5E83140}" destId="{0CF9AFFF-1FF0-45EA-9330-66740FBCB411}" srcOrd="0" destOrd="0" presId="urn:microsoft.com/office/officeart/2016/7/layout/RepeatingBendingProcessNew"/>
    <dgm:cxn modelId="{F77320E5-6361-4674-BB68-7C595074FE41}" type="presOf" srcId="{589F99AA-23E5-4FFF-BD00-9F466C91013A}" destId="{670826CA-D6A9-48FA-B9E4-37EFB3ABB96D}" srcOrd="0" destOrd="0" presId="urn:microsoft.com/office/officeart/2016/7/layout/RepeatingBendingProcessNew"/>
    <dgm:cxn modelId="{3948CDF8-379C-48CC-80E4-B308424BCA7C}" type="presOf" srcId="{1EDC66C9-87EC-4C40-B7C4-A7FCFAF6FA87}" destId="{FC742DF9-4C77-429C-9613-FDC9C6959C34}" srcOrd="0" destOrd="0" presId="urn:microsoft.com/office/officeart/2016/7/layout/RepeatingBendingProcessNew"/>
    <dgm:cxn modelId="{EDFED6F8-675F-4F25-932F-DF7DCA38D834}" srcId="{CAE1755E-CF62-4F30-87E2-BF3A60E33F13}" destId="{23ABFE00-240E-42A2-BB1F-5B33590F9EB7}" srcOrd="7" destOrd="0" parTransId="{12DFE5AB-CABB-49A0-99E5-DF44EF9AEA56}" sibTransId="{8EEF7393-D333-4127-BA7C-D285BA5E93E2}"/>
    <dgm:cxn modelId="{874187FE-A6DE-42CA-9FD9-0865153142AF}" type="presOf" srcId="{0F0F5731-4C9B-4FF9-B0BC-0B942D25363D}" destId="{2714DD13-9FDC-4120-BFA9-969220A85496}" srcOrd="0" destOrd="0" presId="urn:microsoft.com/office/officeart/2016/7/layout/RepeatingBendingProcessNew"/>
    <dgm:cxn modelId="{C9FDB160-B2C3-4A05-A6B6-D17CAF163A6A}" type="presParOf" srcId="{4AAECA9E-37CE-47B9-A000-F2E44C3CAEA9}" destId="{123093C4-0641-41CD-A790-F4248FDA2A50}" srcOrd="0" destOrd="0" presId="urn:microsoft.com/office/officeart/2016/7/layout/RepeatingBendingProcessNew"/>
    <dgm:cxn modelId="{350044E1-113C-45C9-B871-D7FD23F6BBC6}" type="presParOf" srcId="{4AAECA9E-37CE-47B9-A000-F2E44C3CAEA9}" destId="{0CF9AFFF-1FF0-45EA-9330-66740FBCB411}" srcOrd="1" destOrd="0" presId="urn:microsoft.com/office/officeart/2016/7/layout/RepeatingBendingProcessNew"/>
    <dgm:cxn modelId="{B1559425-6F73-47BA-9E71-4A21B27B7009}" type="presParOf" srcId="{0CF9AFFF-1FF0-45EA-9330-66740FBCB411}" destId="{3FA26907-A6D7-45D1-9045-B560BDFE3BEE}" srcOrd="0" destOrd="0" presId="urn:microsoft.com/office/officeart/2016/7/layout/RepeatingBendingProcessNew"/>
    <dgm:cxn modelId="{F9AFC259-7C06-44B7-827B-6F2B1BD47715}" type="presParOf" srcId="{4AAECA9E-37CE-47B9-A000-F2E44C3CAEA9}" destId="{844F3219-8FF1-48E0-89AE-D66E60FD6481}" srcOrd="2" destOrd="0" presId="urn:microsoft.com/office/officeart/2016/7/layout/RepeatingBendingProcessNew"/>
    <dgm:cxn modelId="{C78740E5-085A-4CB4-9855-0556D70086AB}" type="presParOf" srcId="{4AAECA9E-37CE-47B9-A000-F2E44C3CAEA9}" destId="{A457731A-8A69-4E39-92A0-BE3BDDB2AA0C}" srcOrd="3" destOrd="0" presId="urn:microsoft.com/office/officeart/2016/7/layout/RepeatingBendingProcessNew"/>
    <dgm:cxn modelId="{8C95DABF-2747-468B-8A6B-519F12359DE9}" type="presParOf" srcId="{A457731A-8A69-4E39-92A0-BE3BDDB2AA0C}" destId="{4F942291-D1A7-4937-BC92-5B875873A843}" srcOrd="0" destOrd="0" presId="urn:microsoft.com/office/officeart/2016/7/layout/RepeatingBendingProcessNew"/>
    <dgm:cxn modelId="{1A5C0CA9-F15D-4818-8609-666D64EC5111}" type="presParOf" srcId="{4AAECA9E-37CE-47B9-A000-F2E44C3CAEA9}" destId="{2714DD13-9FDC-4120-BFA9-969220A85496}" srcOrd="4" destOrd="0" presId="urn:microsoft.com/office/officeart/2016/7/layout/RepeatingBendingProcessNew"/>
    <dgm:cxn modelId="{48C0B40A-B597-4B80-B3D1-757EB745C0F2}" type="presParOf" srcId="{4AAECA9E-37CE-47B9-A000-F2E44C3CAEA9}" destId="{27343F25-318D-496B-A468-0F0FF02A23BD}" srcOrd="5" destOrd="0" presId="urn:microsoft.com/office/officeart/2016/7/layout/RepeatingBendingProcessNew"/>
    <dgm:cxn modelId="{29526C39-9923-4CDE-95F3-5F4066ABA1B2}" type="presParOf" srcId="{27343F25-318D-496B-A468-0F0FF02A23BD}" destId="{575F4BA7-4AC9-4152-AE60-54A522797572}" srcOrd="0" destOrd="0" presId="urn:microsoft.com/office/officeart/2016/7/layout/RepeatingBendingProcessNew"/>
    <dgm:cxn modelId="{03BD7142-C0AD-448F-8E41-44465ED15556}" type="presParOf" srcId="{4AAECA9E-37CE-47B9-A000-F2E44C3CAEA9}" destId="{79A920F4-3F50-4CFF-BEAB-950DA14A52FA}" srcOrd="6" destOrd="0" presId="urn:microsoft.com/office/officeart/2016/7/layout/RepeatingBendingProcessNew"/>
    <dgm:cxn modelId="{82683FBF-CEDC-4D3A-84FE-B21D5024BDE3}" type="presParOf" srcId="{4AAECA9E-37CE-47B9-A000-F2E44C3CAEA9}" destId="{670826CA-D6A9-48FA-B9E4-37EFB3ABB96D}" srcOrd="7" destOrd="0" presId="urn:microsoft.com/office/officeart/2016/7/layout/RepeatingBendingProcessNew"/>
    <dgm:cxn modelId="{A19ABD6B-AFA6-42DD-AE5A-8509FC1B408C}" type="presParOf" srcId="{670826CA-D6A9-48FA-B9E4-37EFB3ABB96D}" destId="{4162CC18-48F8-4DB8-90A2-844E9563449C}" srcOrd="0" destOrd="0" presId="urn:microsoft.com/office/officeart/2016/7/layout/RepeatingBendingProcessNew"/>
    <dgm:cxn modelId="{8429EEB7-0506-45EE-81E6-4AFE353EE149}" type="presParOf" srcId="{4AAECA9E-37CE-47B9-A000-F2E44C3CAEA9}" destId="{E156CFD8-00C3-4957-AFD8-F7A43603DC71}" srcOrd="8" destOrd="0" presId="urn:microsoft.com/office/officeart/2016/7/layout/RepeatingBendingProcessNew"/>
    <dgm:cxn modelId="{C4A65297-D361-4E68-8EFF-F7D8F51A8F58}" type="presParOf" srcId="{4AAECA9E-37CE-47B9-A000-F2E44C3CAEA9}" destId="{6D0307B6-5630-47C4-879B-75AAAB796B04}" srcOrd="9" destOrd="0" presId="urn:microsoft.com/office/officeart/2016/7/layout/RepeatingBendingProcessNew"/>
    <dgm:cxn modelId="{5A923276-ABD7-45FC-8375-6FDEA2169ED4}" type="presParOf" srcId="{6D0307B6-5630-47C4-879B-75AAAB796B04}" destId="{55555272-31D0-4772-8F93-4F317AF68B90}" srcOrd="0" destOrd="0" presId="urn:microsoft.com/office/officeart/2016/7/layout/RepeatingBendingProcessNew"/>
    <dgm:cxn modelId="{B8BB8FFE-2DDC-4D0F-B6DC-E735729BF9AA}" type="presParOf" srcId="{4AAECA9E-37CE-47B9-A000-F2E44C3CAEA9}" destId="{4607E176-AE69-422B-8603-7FE595A7EB4F}" srcOrd="10" destOrd="0" presId="urn:microsoft.com/office/officeart/2016/7/layout/RepeatingBendingProcessNew"/>
    <dgm:cxn modelId="{C73CC587-17DE-4B4D-B2C9-249CF072D142}" type="presParOf" srcId="{4AAECA9E-37CE-47B9-A000-F2E44C3CAEA9}" destId="{65D38AAC-DAE8-4142-9804-28CA8909ED00}" srcOrd="11" destOrd="0" presId="urn:microsoft.com/office/officeart/2016/7/layout/RepeatingBendingProcessNew"/>
    <dgm:cxn modelId="{989C8778-F97E-429B-BE77-273BF7337CF5}" type="presParOf" srcId="{65D38AAC-DAE8-4142-9804-28CA8909ED00}" destId="{9DE21797-B311-4FD4-B21C-FD2F90B82E1F}" srcOrd="0" destOrd="0" presId="urn:microsoft.com/office/officeart/2016/7/layout/RepeatingBendingProcessNew"/>
    <dgm:cxn modelId="{42305E0D-2E95-46AB-AAA5-39B5362D3310}" type="presParOf" srcId="{4AAECA9E-37CE-47B9-A000-F2E44C3CAEA9}" destId="{CB084110-FCB2-4F39-9EF3-71047C1D3457}" srcOrd="12" destOrd="0" presId="urn:microsoft.com/office/officeart/2016/7/layout/RepeatingBendingProcessNew"/>
    <dgm:cxn modelId="{37BC8769-3729-4D62-B649-C372E50FFD7D}" type="presParOf" srcId="{4AAECA9E-37CE-47B9-A000-F2E44C3CAEA9}" destId="{E713C0EC-2323-4E22-9728-5EE249222CF7}" srcOrd="13" destOrd="0" presId="urn:microsoft.com/office/officeart/2016/7/layout/RepeatingBendingProcessNew"/>
    <dgm:cxn modelId="{DE0A2600-BF9E-49DE-A856-6F76718F9E42}" type="presParOf" srcId="{E713C0EC-2323-4E22-9728-5EE249222CF7}" destId="{1431FB95-9D99-46C9-AC81-371BE3BD4AFE}" srcOrd="0" destOrd="0" presId="urn:microsoft.com/office/officeart/2016/7/layout/RepeatingBendingProcessNew"/>
    <dgm:cxn modelId="{F8CF4FA0-5154-4738-AA44-E6B7DB676BB5}" type="presParOf" srcId="{4AAECA9E-37CE-47B9-A000-F2E44C3CAEA9}" destId="{8022127B-6140-4C6C-B6C3-7D38BF588364}" srcOrd="14" destOrd="0" presId="urn:microsoft.com/office/officeart/2016/7/layout/RepeatingBendingProcessNew"/>
    <dgm:cxn modelId="{B0318E34-9CAE-4E90-95A0-68D9A5AA9963}" type="presParOf" srcId="{4AAECA9E-37CE-47B9-A000-F2E44C3CAEA9}" destId="{659E24CD-43E3-4653-A9D9-14B0A9FD619F}" srcOrd="15" destOrd="0" presId="urn:microsoft.com/office/officeart/2016/7/layout/RepeatingBendingProcessNew"/>
    <dgm:cxn modelId="{C5DF7A67-E244-47C2-9E96-7ED15051B263}" type="presParOf" srcId="{659E24CD-43E3-4653-A9D9-14B0A9FD619F}" destId="{E7B5EB99-ECBD-45EC-A48C-75DD0CA7A039}" srcOrd="0" destOrd="0" presId="urn:microsoft.com/office/officeart/2016/7/layout/RepeatingBendingProcessNew"/>
    <dgm:cxn modelId="{107DADC7-8124-4315-B136-B819EBD026E0}" type="presParOf" srcId="{4AAECA9E-37CE-47B9-A000-F2E44C3CAEA9}" destId="{6BB9E78B-1DA3-4B62-A7FB-4980C1D2AD12}" srcOrd="16" destOrd="0" presId="urn:microsoft.com/office/officeart/2016/7/layout/RepeatingBendingProcessNew"/>
    <dgm:cxn modelId="{7795C887-0C64-4585-AEB7-27C8B47CD65C}" type="presParOf" srcId="{4AAECA9E-37CE-47B9-A000-F2E44C3CAEA9}" destId="{DB3FCB4D-F821-48C9-B2E5-6FA461BF49CC}" srcOrd="17" destOrd="0" presId="urn:microsoft.com/office/officeart/2016/7/layout/RepeatingBendingProcessNew"/>
    <dgm:cxn modelId="{AD930462-CAD3-48E0-97D8-46520239F1A9}" type="presParOf" srcId="{DB3FCB4D-F821-48C9-B2E5-6FA461BF49CC}" destId="{9ABB1C24-7438-4801-8EEE-59D42B24DDBE}" srcOrd="0" destOrd="0" presId="urn:microsoft.com/office/officeart/2016/7/layout/RepeatingBendingProcessNew"/>
    <dgm:cxn modelId="{B2A9E15B-7B4F-4C19-8954-2D1DF9000080}" type="presParOf" srcId="{4AAECA9E-37CE-47B9-A000-F2E44C3CAEA9}" destId="{3850D9FE-8C0B-4F62-9F7B-E75B2ACF8FA6}" srcOrd="18" destOrd="0" presId="urn:microsoft.com/office/officeart/2016/7/layout/RepeatingBendingProcessNew"/>
    <dgm:cxn modelId="{C946414B-C07F-448A-BD08-68B5B0EC20EF}" type="presParOf" srcId="{4AAECA9E-37CE-47B9-A000-F2E44C3CAEA9}" destId="{56148254-03B3-4DEF-859D-CABEADA131F4}" srcOrd="19" destOrd="0" presId="urn:microsoft.com/office/officeart/2016/7/layout/RepeatingBendingProcessNew"/>
    <dgm:cxn modelId="{A8FA029F-B444-42CB-A4F3-DE423C1507C7}" type="presParOf" srcId="{56148254-03B3-4DEF-859D-CABEADA131F4}" destId="{7768E9B6-BA33-47B5-A9AE-0F29974CE6F1}" srcOrd="0" destOrd="0" presId="urn:microsoft.com/office/officeart/2016/7/layout/RepeatingBendingProcessNew"/>
    <dgm:cxn modelId="{10DB1370-ADA6-453D-96E7-CB74E95AB4E1}" type="presParOf" srcId="{4AAECA9E-37CE-47B9-A000-F2E44C3CAEA9}" destId="{FC742DF9-4C77-429C-9613-FDC9C6959C34}" srcOrd="20" destOrd="0" presId="urn:microsoft.com/office/officeart/2016/7/layout/RepeatingBendingProcessNew"/>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FDFB29-62CF-4354-9CFE-9EC97E38E14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DC489D5-1817-4E47-B43B-493A3F9432FC}">
      <dgm:prSet custT="1"/>
      <dgm:spPr/>
      <dgm:t>
        <a:bodyPr/>
        <a:lstStyle/>
        <a:p>
          <a:pPr algn="just">
            <a:lnSpc>
              <a:spcPct val="100000"/>
            </a:lnSpc>
          </a:pPr>
          <a:r>
            <a:rPr lang="en-US" sz="1400">
              <a:latin typeface="Arial" panose="020B0604020202020204" pitchFamily="34" charset="0"/>
              <a:cs typeface="Arial" panose="020B0604020202020204" pitchFamily="34" charset="0"/>
            </a:rPr>
            <a:t>Algorithm Selection: The rationale behind selecting specific ML algorithms, such as Gradient Boosting, is based on their ability to capture non-linear relationships. Gradient Boosting, for instance, is advantageous due to its high accuracy and robustness in handling complex interactions between features.</a:t>
          </a:r>
        </a:p>
      </dgm:t>
    </dgm:pt>
    <dgm:pt modelId="{69626794-CF70-4C37-9F2B-A393A3881CE0}" type="parTrans" cxnId="{B03A8F9E-2828-4997-AF39-80FE989A9AD0}">
      <dgm:prSet/>
      <dgm:spPr/>
      <dgm:t>
        <a:bodyPr/>
        <a:lstStyle/>
        <a:p>
          <a:pPr algn="just"/>
          <a:endParaRPr lang="en-US" sz="1400">
            <a:latin typeface="Arial" panose="020B0604020202020204" pitchFamily="34" charset="0"/>
            <a:cs typeface="Arial" panose="020B0604020202020204" pitchFamily="34" charset="0"/>
          </a:endParaRPr>
        </a:p>
      </dgm:t>
    </dgm:pt>
    <dgm:pt modelId="{142ACFD7-548F-4F4B-919C-4F84DE35AC5F}" type="sibTrans" cxnId="{B03A8F9E-2828-4997-AF39-80FE989A9AD0}">
      <dgm:prSet/>
      <dgm:spPr/>
      <dgm:t>
        <a:bodyPr/>
        <a:lstStyle/>
        <a:p>
          <a:pPr algn="just">
            <a:lnSpc>
              <a:spcPct val="100000"/>
            </a:lnSpc>
          </a:pPr>
          <a:endParaRPr lang="en-US" sz="1400">
            <a:latin typeface="Arial" panose="020B0604020202020204" pitchFamily="34" charset="0"/>
            <a:cs typeface="Arial" panose="020B0604020202020204" pitchFamily="34" charset="0"/>
          </a:endParaRPr>
        </a:p>
      </dgm:t>
    </dgm:pt>
    <dgm:pt modelId="{B6BB9A1D-963D-45B3-BCE8-0A5FAAF0519C}">
      <dgm:prSet custT="1"/>
      <dgm:spPr/>
      <dgm:t>
        <a:bodyPr/>
        <a:lstStyle/>
        <a:p>
          <a:pPr algn="just">
            <a:lnSpc>
              <a:spcPct val="100000"/>
            </a:lnSpc>
          </a:pPr>
          <a:r>
            <a:rPr lang="en-US" sz="1400">
              <a:latin typeface="Arial" panose="020B0604020202020204" pitchFamily="34" charset="0"/>
              <a:cs typeface="Arial" panose="020B0604020202020204" pitchFamily="34" charset="0"/>
            </a:rPr>
            <a:t>Hyperparameter Tuning: Hyperparameter tuning techniques, such as Grid Search, optimize model performance. For example, Grid Search was used to fine-tune the Gradient Boosting model, enhancing prediction accuracy.</a:t>
          </a:r>
        </a:p>
      </dgm:t>
    </dgm:pt>
    <dgm:pt modelId="{99ED8257-E04F-4D15-96B6-8AFF13463C1B}" type="parTrans" cxnId="{05F875CC-3F3A-4420-A3E9-83576A9BBFE7}">
      <dgm:prSet/>
      <dgm:spPr/>
      <dgm:t>
        <a:bodyPr/>
        <a:lstStyle/>
        <a:p>
          <a:pPr algn="just"/>
          <a:endParaRPr lang="en-US" sz="1400">
            <a:latin typeface="Arial" panose="020B0604020202020204" pitchFamily="34" charset="0"/>
            <a:cs typeface="Arial" panose="020B0604020202020204" pitchFamily="34" charset="0"/>
          </a:endParaRPr>
        </a:p>
      </dgm:t>
    </dgm:pt>
    <dgm:pt modelId="{EB4603B0-6C79-43EB-B7DB-3144FD2F229A}" type="sibTrans" cxnId="{05F875CC-3F3A-4420-A3E9-83576A9BBFE7}">
      <dgm:prSet/>
      <dgm:spPr/>
      <dgm:t>
        <a:bodyPr/>
        <a:lstStyle/>
        <a:p>
          <a:pPr algn="just"/>
          <a:endParaRPr lang="en-US" sz="1400">
            <a:latin typeface="Arial" panose="020B0604020202020204" pitchFamily="34" charset="0"/>
            <a:cs typeface="Arial" panose="020B0604020202020204" pitchFamily="34" charset="0"/>
          </a:endParaRPr>
        </a:p>
      </dgm:t>
    </dgm:pt>
    <dgm:pt modelId="{EF03BE42-5AB9-4ED5-A455-5E9CFEC3E4BB}" type="pres">
      <dgm:prSet presAssocID="{9CFDFB29-62CF-4354-9CFE-9EC97E38E14B}" presName="root" presStyleCnt="0">
        <dgm:presLayoutVars>
          <dgm:dir/>
          <dgm:resizeHandles val="exact"/>
        </dgm:presLayoutVars>
      </dgm:prSet>
      <dgm:spPr/>
    </dgm:pt>
    <dgm:pt modelId="{2664370B-6A18-4178-A559-735DB2EA8E5C}" type="pres">
      <dgm:prSet presAssocID="{9CFDFB29-62CF-4354-9CFE-9EC97E38E14B}" presName="container" presStyleCnt="0">
        <dgm:presLayoutVars>
          <dgm:dir/>
          <dgm:resizeHandles val="exact"/>
        </dgm:presLayoutVars>
      </dgm:prSet>
      <dgm:spPr/>
    </dgm:pt>
    <dgm:pt modelId="{459053C9-C4D6-48D0-B702-86409A611629}" type="pres">
      <dgm:prSet presAssocID="{ADC489D5-1817-4E47-B43B-493A3F9432FC}" presName="compNode" presStyleCnt="0"/>
      <dgm:spPr/>
    </dgm:pt>
    <dgm:pt modelId="{752E6350-18D6-446C-8784-69FEF5E47860}" type="pres">
      <dgm:prSet presAssocID="{ADC489D5-1817-4E47-B43B-493A3F9432FC}" presName="iconBgRect" presStyleLbl="bgShp" presStyleIdx="0" presStyleCnt="2"/>
      <dgm:spPr>
        <a:solidFill>
          <a:srgbClr val="D8E9FC"/>
        </a:solidFill>
      </dgm:spPr>
    </dgm:pt>
    <dgm:pt modelId="{FD64FC12-3FDC-4152-81D1-F476D80C7526}" type="pres">
      <dgm:prSet presAssocID="{ADC489D5-1817-4E47-B43B-493A3F9432F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B8C8F572-C82D-46CE-A139-041CBF894768}" type="pres">
      <dgm:prSet presAssocID="{ADC489D5-1817-4E47-B43B-493A3F9432FC}" presName="spaceRect" presStyleCnt="0"/>
      <dgm:spPr/>
    </dgm:pt>
    <dgm:pt modelId="{CB437FE8-DCC5-4FF2-965B-DD620679383B}" type="pres">
      <dgm:prSet presAssocID="{ADC489D5-1817-4E47-B43B-493A3F9432FC}" presName="textRect" presStyleLbl="revTx" presStyleIdx="0" presStyleCnt="2">
        <dgm:presLayoutVars>
          <dgm:chMax val="1"/>
          <dgm:chPref val="1"/>
        </dgm:presLayoutVars>
      </dgm:prSet>
      <dgm:spPr/>
    </dgm:pt>
    <dgm:pt modelId="{C63630FF-CE11-427A-BF3F-DCA233D0FA90}" type="pres">
      <dgm:prSet presAssocID="{142ACFD7-548F-4F4B-919C-4F84DE35AC5F}" presName="sibTrans" presStyleLbl="sibTrans2D1" presStyleIdx="0" presStyleCnt="0"/>
      <dgm:spPr/>
    </dgm:pt>
    <dgm:pt modelId="{34598D60-1EFB-4E9B-AD3A-B08638DADB7E}" type="pres">
      <dgm:prSet presAssocID="{B6BB9A1D-963D-45B3-BCE8-0A5FAAF0519C}" presName="compNode" presStyleCnt="0"/>
      <dgm:spPr/>
    </dgm:pt>
    <dgm:pt modelId="{217CEE89-B8D9-457A-8735-78B433B397F3}" type="pres">
      <dgm:prSet presAssocID="{B6BB9A1D-963D-45B3-BCE8-0A5FAAF0519C}" presName="iconBgRect" presStyleLbl="bgShp" presStyleIdx="1" presStyleCnt="2"/>
      <dgm:spPr>
        <a:solidFill>
          <a:srgbClr val="D8E9FC"/>
        </a:solidFill>
      </dgm:spPr>
    </dgm:pt>
    <dgm:pt modelId="{418D069E-C67C-4F85-BC39-B445255A9C0D}" type="pres">
      <dgm:prSet presAssocID="{B6BB9A1D-963D-45B3-BCE8-0A5FAAF0519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ears"/>
        </a:ext>
      </dgm:extLst>
    </dgm:pt>
    <dgm:pt modelId="{95BCDB86-718C-4026-B718-CD65CAEF29FB}" type="pres">
      <dgm:prSet presAssocID="{B6BB9A1D-963D-45B3-BCE8-0A5FAAF0519C}" presName="spaceRect" presStyleCnt="0"/>
      <dgm:spPr/>
    </dgm:pt>
    <dgm:pt modelId="{47E6E45C-ED16-47EA-B8F0-6D6105D9B036}" type="pres">
      <dgm:prSet presAssocID="{B6BB9A1D-963D-45B3-BCE8-0A5FAAF0519C}" presName="textRect" presStyleLbl="revTx" presStyleIdx="1" presStyleCnt="2">
        <dgm:presLayoutVars>
          <dgm:chMax val="1"/>
          <dgm:chPref val="1"/>
        </dgm:presLayoutVars>
      </dgm:prSet>
      <dgm:spPr/>
    </dgm:pt>
  </dgm:ptLst>
  <dgm:cxnLst>
    <dgm:cxn modelId="{5A8EEC69-45D5-4966-A7E8-066CDE041EDF}" type="presOf" srcId="{B6BB9A1D-963D-45B3-BCE8-0A5FAAF0519C}" destId="{47E6E45C-ED16-47EA-B8F0-6D6105D9B036}" srcOrd="0" destOrd="0" presId="urn:microsoft.com/office/officeart/2018/2/layout/IconCircleList"/>
    <dgm:cxn modelId="{86779C98-9FB0-44FF-8ED2-C948F1D53715}" type="presOf" srcId="{9CFDFB29-62CF-4354-9CFE-9EC97E38E14B}" destId="{EF03BE42-5AB9-4ED5-A455-5E9CFEC3E4BB}" srcOrd="0" destOrd="0" presId="urn:microsoft.com/office/officeart/2018/2/layout/IconCircleList"/>
    <dgm:cxn modelId="{B03A8F9E-2828-4997-AF39-80FE989A9AD0}" srcId="{9CFDFB29-62CF-4354-9CFE-9EC97E38E14B}" destId="{ADC489D5-1817-4E47-B43B-493A3F9432FC}" srcOrd="0" destOrd="0" parTransId="{69626794-CF70-4C37-9F2B-A393A3881CE0}" sibTransId="{142ACFD7-548F-4F4B-919C-4F84DE35AC5F}"/>
    <dgm:cxn modelId="{05F875CC-3F3A-4420-A3E9-83576A9BBFE7}" srcId="{9CFDFB29-62CF-4354-9CFE-9EC97E38E14B}" destId="{B6BB9A1D-963D-45B3-BCE8-0A5FAAF0519C}" srcOrd="1" destOrd="0" parTransId="{99ED8257-E04F-4D15-96B6-8AFF13463C1B}" sibTransId="{EB4603B0-6C79-43EB-B7DB-3144FD2F229A}"/>
    <dgm:cxn modelId="{47F9C9CC-208F-4493-A0EF-2728141DBFA0}" type="presOf" srcId="{142ACFD7-548F-4F4B-919C-4F84DE35AC5F}" destId="{C63630FF-CE11-427A-BF3F-DCA233D0FA90}" srcOrd="0" destOrd="0" presId="urn:microsoft.com/office/officeart/2018/2/layout/IconCircleList"/>
    <dgm:cxn modelId="{9AAEF4F8-0DCE-47F8-9AB0-3A797D7E139A}" type="presOf" srcId="{ADC489D5-1817-4E47-B43B-493A3F9432FC}" destId="{CB437FE8-DCC5-4FF2-965B-DD620679383B}" srcOrd="0" destOrd="0" presId="urn:microsoft.com/office/officeart/2018/2/layout/IconCircleList"/>
    <dgm:cxn modelId="{3ED8AB3F-C424-48D5-B647-89F000175EB4}" type="presParOf" srcId="{EF03BE42-5AB9-4ED5-A455-5E9CFEC3E4BB}" destId="{2664370B-6A18-4178-A559-735DB2EA8E5C}" srcOrd="0" destOrd="0" presId="urn:microsoft.com/office/officeart/2018/2/layout/IconCircleList"/>
    <dgm:cxn modelId="{AC393CAD-538A-4799-AC2C-7CAF1C563F80}" type="presParOf" srcId="{2664370B-6A18-4178-A559-735DB2EA8E5C}" destId="{459053C9-C4D6-48D0-B702-86409A611629}" srcOrd="0" destOrd="0" presId="urn:microsoft.com/office/officeart/2018/2/layout/IconCircleList"/>
    <dgm:cxn modelId="{E14D9386-AF1E-4E8F-9A64-567F9B125432}" type="presParOf" srcId="{459053C9-C4D6-48D0-B702-86409A611629}" destId="{752E6350-18D6-446C-8784-69FEF5E47860}" srcOrd="0" destOrd="0" presId="urn:microsoft.com/office/officeart/2018/2/layout/IconCircleList"/>
    <dgm:cxn modelId="{F69ECAF0-5D11-46C7-8955-059D6C52BD78}" type="presParOf" srcId="{459053C9-C4D6-48D0-B702-86409A611629}" destId="{FD64FC12-3FDC-4152-81D1-F476D80C7526}" srcOrd="1" destOrd="0" presId="urn:microsoft.com/office/officeart/2018/2/layout/IconCircleList"/>
    <dgm:cxn modelId="{7E01FEDE-6C8F-43AF-92AD-1F727A9FFD5E}" type="presParOf" srcId="{459053C9-C4D6-48D0-B702-86409A611629}" destId="{B8C8F572-C82D-46CE-A139-041CBF894768}" srcOrd="2" destOrd="0" presId="urn:microsoft.com/office/officeart/2018/2/layout/IconCircleList"/>
    <dgm:cxn modelId="{E89176D2-093D-4077-B2C4-BDC3D18C413B}" type="presParOf" srcId="{459053C9-C4D6-48D0-B702-86409A611629}" destId="{CB437FE8-DCC5-4FF2-965B-DD620679383B}" srcOrd="3" destOrd="0" presId="urn:microsoft.com/office/officeart/2018/2/layout/IconCircleList"/>
    <dgm:cxn modelId="{BAA4988D-3D7E-454A-8902-4DDC35B6DCFC}" type="presParOf" srcId="{2664370B-6A18-4178-A559-735DB2EA8E5C}" destId="{C63630FF-CE11-427A-BF3F-DCA233D0FA90}" srcOrd="1" destOrd="0" presId="urn:microsoft.com/office/officeart/2018/2/layout/IconCircleList"/>
    <dgm:cxn modelId="{31A62F9C-344C-4DBA-9FC9-FD8859EF33A3}" type="presParOf" srcId="{2664370B-6A18-4178-A559-735DB2EA8E5C}" destId="{34598D60-1EFB-4E9B-AD3A-B08638DADB7E}" srcOrd="2" destOrd="0" presId="urn:microsoft.com/office/officeart/2018/2/layout/IconCircleList"/>
    <dgm:cxn modelId="{69FCBAD6-5503-409D-9AC6-87130DCEFA44}" type="presParOf" srcId="{34598D60-1EFB-4E9B-AD3A-B08638DADB7E}" destId="{217CEE89-B8D9-457A-8735-78B433B397F3}" srcOrd="0" destOrd="0" presId="urn:microsoft.com/office/officeart/2018/2/layout/IconCircleList"/>
    <dgm:cxn modelId="{571AECDF-2242-497B-B1BF-72F0E586513A}" type="presParOf" srcId="{34598D60-1EFB-4E9B-AD3A-B08638DADB7E}" destId="{418D069E-C67C-4F85-BC39-B445255A9C0D}" srcOrd="1" destOrd="0" presId="urn:microsoft.com/office/officeart/2018/2/layout/IconCircleList"/>
    <dgm:cxn modelId="{BE0C7D1B-8BD2-4F04-B9A7-523344D2545C}" type="presParOf" srcId="{34598D60-1EFB-4E9B-AD3A-B08638DADB7E}" destId="{95BCDB86-718C-4026-B718-CD65CAEF29FB}" srcOrd="2" destOrd="0" presId="urn:microsoft.com/office/officeart/2018/2/layout/IconCircleList"/>
    <dgm:cxn modelId="{3092CB09-318F-47E8-B475-A889B7A7123D}" type="presParOf" srcId="{34598D60-1EFB-4E9B-AD3A-B08638DADB7E}" destId="{47E6E45C-ED16-47EA-B8F0-6D6105D9B03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54D9C26-B6AA-47EB-A0E4-190059E2A39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49D228AE-E91B-496C-A6FB-646211D4C737}">
      <dgm:prSet/>
      <dgm:spPr>
        <a:solidFill>
          <a:srgbClr val="9EC9F8"/>
        </a:solidFill>
      </dgm:spPr>
      <dgm:t>
        <a:bodyPr/>
        <a:lstStyle/>
        <a:p>
          <a:r>
            <a:rPr lang="en-US" dirty="0">
              <a:solidFill>
                <a:schemeClr val="tx1"/>
              </a:solidFill>
              <a:latin typeface="Arial" panose="020B0604020202020204" pitchFamily="34" charset="0"/>
              <a:cs typeface="Arial" panose="020B0604020202020204" pitchFamily="34" charset="0"/>
            </a:rPr>
            <a:t>The dataset was split into training and testing sets to evaluate model performance effectively.</a:t>
          </a:r>
        </a:p>
      </dgm:t>
    </dgm:pt>
    <dgm:pt modelId="{8B9F2B77-A487-4ECA-AF74-C8D09D69BC59}" type="parTrans" cxnId="{986EA3E4-C652-498C-9BA7-D6EE39EB6525}">
      <dgm:prSet/>
      <dgm:spPr/>
      <dgm:t>
        <a:bodyPr/>
        <a:lstStyle/>
        <a:p>
          <a:endParaRPr lang="en-US">
            <a:latin typeface="Arial" panose="020B0604020202020204" pitchFamily="34" charset="0"/>
            <a:cs typeface="Arial" panose="020B0604020202020204" pitchFamily="34" charset="0"/>
          </a:endParaRPr>
        </a:p>
      </dgm:t>
    </dgm:pt>
    <dgm:pt modelId="{E6B19BBC-33F9-4B9B-BB7C-D426B4C67382}" type="sibTrans" cxnId="{986EA3E4-C652-498C-9BA7-D6EE39EB6525}">
      <dgm:prSet/>
      <dgm:spPr>
        <a:solidFill>
          <a:srgbClr val="D8E9FC">
            <a:alpha val="90000"/>
          </a:srgbClr>
        </a:solidFill>
      </dgm:spPr>
      <dgm:t>
        <a:bodyPr/>
        <a:lstStyle/>
        <a:p>
          <a:endParaRPr lang="en-US">
            <a:latin typeface="Arial" panose="020B0604020202020204" pitchFamily="34" charset="0"/>
            <a:cs typeface="Arial" panose="020B0604020202020204" pitchFamily="34" charset="0"/>
          </a:endParaRPr>
        </a:p>
      </dgm:t>
    </dgm:pt>
    <dgm:pt modelId="{A78BA5AD-ADB9-4E18-BF31-72F5C368A812}">
      <dgm:prSet/>
      <dgm:spPr>
        <a:solidFill>
          <a:srgbClr val="9EC9F8"/>
        </a:solidFill>
      </dgm:spPr>
      <dgm:t>
        <a:bodyPr/>
        <a:lstStyle/>
        <a:p>
          <a:r>
            <a:rPr lang="en-US">
              <a:solidFill>
                <a:schemeClr val="tx1"/>
              </a:solidFill>
              <a:latin typeface="Arial" panose="020B0604020202020204" pitchFamily="34" charset="0"/>
              <a:cs typeface="Arial" panose="020B0604020202020204" pitchFamily="34" charset="0"/>
            </a:rPr>
            <a:t>Features were standardized to ensure all models received data on a similar scale.</a:t>
          </a:r>
        </a:p>
      </dgm:t>
    </dgm:pt>
    <dgm:pt modelId="{F1F612C5-5A6D-4349-8B27-5DCE32BEABE3}" type="parTrans" cxnId="{E0BCB33E-AF1C-4D2A-8538-EBB92A12D5ED}">
      <dgm:prSet/>
      <dgm:spPr/>
      <dgm:t>
        <a:bodyPr/>
        <a:lstStyle/>
        <a:p>
          <a:endParaRPr lang="en-US">
            <a:latin typeface="Arial" panose="020B0604020202020204" pitchFamily="34" charset="0"/>
            <a:cs typeface="Arial" panose="020B0604020202020204" pitchFamily="34" charset="0"/>
          </a:endParaRPr>
        </a:p>
      </dgm:t>
    </dgm:pt>
    <dgm:pt modelId="{339D937A-A554-456D-AAC8-771A9D49C02D}" type="sibTrans" cxnId="{E0BCB33E-AF1C-4D2A-8538-EBB92A12D5ED}">
      <dgm:prSet/>
      <dgm:spPr>
        <a:solidFill>
          <a:srgbClr val="D8E9FC">
            <a:alpha val="90000"/>
          </a:srgbClr>
        </a:solidFill>
      </dgm:spPr>
      <dgm:t>
        <a:bodyPr/>
        <a:lstStyle/>
        <a:p>
          <a:endParaRPr lang="en-US">
            <a:latin typeface="Arial" panose="020B0604020202020204" pitchFamily="34" charset="0"/>
            <a:cs typeface="Arial" panose="020B0604020202020204" pitchFamily="34" charset="0"/>
          </a:endParaRPr>
        </a:p>
      </dgm:t>
    </dgm:pt>
    <dgm:pt modelId="{06BEFB2D-1D3C-4A18-AE5F-F737BC0E8D79}">
      <dgm:prSet/>
      <dgm:spPr>
        <a:solidFill>
          <a:srgbClr val="9EC9F8"/>
        </a:solidFill>
      </dgm:spPr>
      <dgm:t>
        <a:bodyPr/>
        <a:lstStyle/>
        <a:p>
          <a:r>
            <a:rPr lang="en-US">
              <a:solidFill>
                <a:schemeClr val="tx1"/>
              </a:solidFill>
              <a:latin typeface="Arial" panose="020B0604020202020204" pitchFamily="34" charset="0"/>
              <a:cs typeface="Arial" panose="020B0604020202020204" pitchFamily="34" charset="0"/>
            </a:rPr>
            <a:t>Each model was trained using the scaled training data.</a:t>
          </a:r>
        </a:p>
      </dgm:t>
    </dgm:pt>
    <dgm:pt modelId="{7DA3E93C-882E-4BB1-AC8F-ACF2D9A00371}" type="parTrans" cxnId="{7F03CD28-B963-4C9D-BDAA-A09210DA84A2}">
      <dgm:prSet/>
      <dgm:spPr/>
      <dgm:t>
        <a:bodyPr/>
        <a:lstStyle/>
        <a:p>
          <a:endParaRPr lang="en-US">
            <a:latin typeface="Arial" panose="020B0604020202020204" pitchFamily="34" charset="0"/>
            <a:cs typeface="Arial" panose="020B0604020202020204" pitchFamily="34" charset="0"/>
          </a:endParaRPr>
        </a:p>
      </dgm:t>
    </dgm:pt>
    <dgm:pt modelId="{45EE3402-90B4-4C7C-A592-D4A8F178A686}" type="sibTrans" cxnId="{7F03CD28-B963-4C9D-BDAA-A09210DA84A2}">
      <dgm:prSet/>
      <dgm:spPr>
        <a:solidFill>
          <a:srgbClr val="D8E9FC">
            <a:alpha val="90000"/>
          </a:srgbClr>
        </a:solidFill>
      </dgm:spPr>
      <dgm:t>
        <a:bodyPr/>
        <a:lstStyle/>
        <a:p>
          <a:endParaRPr lang="en-US">
            <a:latin typeface="Arial" panose="020B0604020202020204" pitchFamily="34" charset="0"/>
            <a:cs typeface="Arial" panose="020B0604020202020204" pitchFamily="34" charset="0"/>
          </a:endParaRPr>
        </a:p>
      </dgm:t>
    </dgm:pt>
    <dgm:pt modelId="{C5F4AE6F-5FAC-44BD-8057-A8BE2F364467}">
      <dgm:prSet/>
      <dgm:spPr>
        <a:solidFill>
          <a:srgbClr val="9EC9F8"/>
        </a:solidFill>
      </dgm:spPr>
      <dgm:t>
        <a:bodyPr/>
        <a:lstStyle/>
        <a:p>
          <a:r>
            <a:rPr lang="en-US">
              <a:solidFill>
                <a:schemeClr val="tx1"/>
              </a:solidFill>
              <a:latin typeface="Arial" panose="020B0604020202020204" pitchFamily="34" charset="0"/>
              <a:cs typeface="Arial" panose="020B0604020202020204" pitchFamily="34" charset="0"/>
            </a:rPr>
            <a:t>Models evaluated include Linear Regression, Ridge Regression, Lasso Regression, Random Forest, Gradient Boosting, Support Vector Regressor, XGBoost, and LightGBM.</a:t>
          </a:r>
        </a:p>
      </dgm:t>
    </dgm:pt>
    <dgm:pt modelId="{1E3032F9-4B6B-409C-A215-6437BAB93363}" type="parTrans" cxnId="{417ABB0C-4800-49B5-A10B-BD2ACFAF1F43}">
      <dgm:prSet/>
      <dgm:spPr/>
      <dgm:t>
        <a:bodyPr/>
        <a:lstStyle/>
        <a:p>
          <a:endParaRPr lang="en-US">
            <a:latin typeface="Arial" panose="020B0604020202020204" pitchFamily="34" charset="0"/>
            <a:cs typeface="Arial" panose="020B0604020202020204" pitchFamily="34" charset="0"/>
          </a:endParaRPr>
        </a:p>
      </dgm:t>
    </dgm:pt>
    <dgm:pt modelId="{6B453B49-E11D-477D-9CAD-76D556B1543D}" type="sibTrans" cxnId="{417ABB0C-4800-49B5-A10B-BD2ACFAF1F43}">
      <dgm:prSet/>
      <dgm:spPr/>
      <dgm:t>
        <a:bodyPr/>
        <a:lstStyle/>
        <a:p>
          <a:endParaRPr lang="en-US">
            <a:latin typeface="Arial" panose="020B0604020202020204" pitchFamily="34" charset="0"/>
            <a:cs typeface="Arial" panose="020B0604020202020204" pitchFamily="34" charset="0"/>
          </a:endParaRPr>
        </a:p>
      </dgm:t>
    </dgm:pt>
    <dgm:pt modelId="{408AE642-ACB7-4041-B6F5-7D5246734AEB}" type="pres">
      <dgm:prSet presAssocID="{F54D9C26-B6AA-47EB-A0E4-190059E2A39F}" presName="outerComposite" presStyleCnt="0">
        <dgm:presLayoutVars>
          <dgm:chMax val="5"/>
          <dgm:dir/>
          <dgm:resizeHandles val="exact"/>
        </dgm:presLayoutVars>
      </dgm:prSet>
      <dgm:spPr/>
    </dgm:pt>
    <dgm:pt modelId="{2AC437F1-DF70-4FB5-866A-32CF28A3CCCB}" type="pres">
      <dgm:prSet presAssocID="{F54D9C26-B6AA-47EB-A0E4-190059E2A39F}" presName="dummyMaxCanvas" presStyleCnt="0">
        <dgm:presLayoutVars/>
      </dgm:prSet>
      <dgm:spPr/>
    </dgm:pt>
    <dgm:pt modelId="{4FF06CC3-E24A-445E-A77A-978F1E721027}" type="pres">
      <dgm:prSet presAssocID="{F54D9C26-B6AA-47EB-A0E4-190059E2A39F}" presName="FourNodes_1" presStyleLbl="node1" presStyleIdx="0" presStyleCnt="4">
        <dgm:presLayoutVars>
          <dgm:bulletEnabled val="1"/>
        </dgm:presLayoutVars>
      </dgm:prSet>
      <dgm:spPr/>
    </dgm:pt>
    <dgm:pt modelId="{27AAC867-8922-4E78-944B-B88763A94B6A}" type="pres">
      <dgm:prSet presAssocID="{F54D9C26-B6AA-47EB-A0E4-190059E2A39F}" presName="FourNodes_2" presStyleLbl="node1" presStyleIdx="1" presStyleCnt="4">
        <dgm:presLayoutVars>
          <dgm:bulletEnabled val="1"/>
        </dgm:presLayoutVars>
      </dgm:prSet>
      <dgm:spPr/>
    </dgm:pt>
    <dgm:pt modelId="{3F1B73E0-409D-4FA7-8C8F-4114A02E4CB6}" type="pres">
      <dgm:prSet presAssocID="{F54D9C26-B6AA-47EB-A0E4-190059E2A39F}" presName="FourNodes_3" presStyleLbl="node1" presStyleIdx="2" presStyleCnt="4">
        <dgm:presLayoutVars>
          <dgm:bulletEnabled val="1"/>
        </dgm:presLayoutVars>
      </dgm:prSet>
      <dgm:spPr/>
    </dgm:pt>
    <dgm:pt modelId="{F77CB0DF-2AEE-45A1-B0D7-C8C61FDCED9F}" type="pres">
      <dgm:prSet presAssocID="{F54D9C26-B6AA-47EB-A0E4-190059E2A39F}" presName="FourNodes_4" presStyleLbl="node1" presStyleIdx="3" presStyleCnt="4">
        <dgm:presLayoutVars>
          <dgm:bulletEnabled val="1"/>
        </dgm:presLayoutVars>
      </dgm:prSet>
      <dgm:spPr/>
    </dgm:pt>
    <dgm:pt modelId="{53D142F8-8E13-48F2-8B41-B6921655E316}" type="pres">
      <dgm:prSet presAssocID="{F54D9C26-B6AA-47EB-A0E4-190059E2A39F}" presName="FourConn_1-2" presStyleLbl="fgAccFollowNode1" presStyleIdx="0" presStyleCnt="3">
        <dgm:presLayoutVars>
          <dgm:bulletEnabled val="1"/>
        </dgm:presLayoutVars>
      </dgm:prSet>
      <dgm:spPr/>
    </dgm:pt>
    <dgm:pt modelId="{3C99705C-EAE2-4B30-812D-83B5812A5C80}" type="pres">
      <dgm:prSet presAssocID="{F54D9C26-B6AA-47EB-A0E4-190059E2A39F}" presName="FourConn_2-3" presStyleLbl="fgAccFollowNode1" presStyleIdx="1" presStyleCnt="3">
        <dgm:presLayoutVars>
          <dgm:bulletEnabled val="1"/>
        </dgm:presLayoutVars>
      </dgm:prSet>
      <dgm:spPr/>
    </dgm:pt>
    <dgm:pt modelId="{99FE4B5A-5B94-4F0C-8A30-E7A4A2FFD924}" type="pres">
      <dgm:prSet presAssocID="{F54D9C26-B6AA-47EB-A0E4-190059E2A39F}" presName="FourConn_3-4" presStyleLbl="fgAccFollowNode1" presStyleIdx="2" presStyleCnt="3">
        <dgm:presLayoutVars>
          <dgm:bulletEnabled val="1"/>
        </dgm:presLayoutVars>
      </dgm:prSet>
      <dgm:spPr/>
    </dgm:pt>
    <dgm:pt modelId="{0FAD5BEC-F65D-4505-BFAF-524D119F2068}" type="pres">
      <dgm:prSet presAssocID="{F54D9C26-B6AA-47EB-A0E4-190059E2A39F}" presName="FourNodes_1_text" presStyleLbl="node1" presStyleIdx="3" presStyleCnt="4">
        <dgm:presLayoutVars>
          <dgm:bulletEnabled val="1"/>
        </dgm:presLayoutVars>
      </dgm:prSet>
      <dgm:spPr/>
    </dgm:pt>
    <dgm:pt modelId="{6E96FE11-0605-4E49-BCCE-7F5BBA64D7B3}" type="pres">
      <dgm:prSet presAssocID="{F54D9C26-B6AA-47EB-A0E4-190059E2A39F}" presName="FourNodes_2_text" presStyleLbl="node1" presStyleIdx="3" presStyleCnt="4">
        <dgm:presLayoutVars>
          <dgm:bulletEnabled val="1"/>
        </dgm:presLayoutVars>
      </dgm:prSet>
      <dgm:spPr/>
    </dgm:pt>
    <dgm:pt modelId="{CD28B4E9-09E3-4770-A5D3-FF9C6DCE06EC}" type="pres">
      <dgm:prSet presAssocID="{F54D9C26-B6AA-47EB-A0E4-190059E2A39F}" presName="FourNodes_3_text" presStyleLbl="node1" presStyleIdx="3" presStyleCnt="4">
        <dgm:presLayoutVars>
          <dgm:bulletEnabled val="1"/>
        </dgm:presLayoutVars>
      </dgm:prSet>
      <dgm:spPr/>
    </dgm:pt>
    <dgm:pt modelId="{4C2ABAD3-F2D7-47F9-BB88-F0DD5C3AC43E}" type="pres">
      <dgm:prSet presAssocID="{F54D9C26-B6AA-47EB-A0E4-190059E2A39F}" presName="FourNodes_4_text" presStyleLbl="node1" presStyleIdx="3" presStyleCnt="4">
        <dgm:presLayoutVars>
          <dgm:bulletEnabled val="1"/>
        </dgm:presLayoutVars>
      </dgm:prSet>
      <dgm:spPr/>
    </dgm:pt>
  </dgm:ptLst>
  <dgm:cxnLst>
    <dgm:cxn modelId="{417ABB0C-4800-49B5-A10B-BD2ACFAF1F43}" srcId="{F54D9C26-B6AA-47EB-A0E4-190059E2A39F}" destId="{C5F4AE6F-5FAC-44BD-8057-A8BE2F364467}" srcOrd="3" destOrd="0" parTransId="{1E3032F9-4B6B-409C-A215-6437BAB93363}" sibTransId="{6B453B49-E11D-477D-9CAD-76D556B1543D}"/>
    <dgm:cxn modelId="{D3C7E418-C922-48AC-8B20-420B810EF55A}" type="presOf" srcId="{F54D9C26-B6AA-47EB-A0E4-190059E2A39F}" destId="{408AE642-ACB7-4041-B6F5-7D5246734AEB}" srcOrd="0" destOrd="0" presId="urn:microsoft.com/office/officeart/2005/8/layout/vProcess5"/>
    <dgm:cxn modelId="{8276A420-514B-4485-9CEE-8F54AB90497B}" type="presOf" srcId="{49D228AE-E91B-496C-A6FB-646211D4C737}" destId="{4FF06CC3-E24A-445E-A77A-978F1E721027}" srcOrd="0" destOrd="0" presId="urn:microsoft.com/office/officeart/2005/8/layout/vProcess5"/>
    <dgm:cxn modelId="{7F03CD28-B963-4C9D-BDAA-A09210DA84A2}" srcId="{F54D9C26-B6AA-47EB-A0E4-190059E2A39F}" destId="{06BEFB2D-1D3C-4A18-AE5F-F737BC0E8D79}" srcOrd="2" destOrd="0" parTransId="{7DA3E93C-882E-4BB1-AC8F-ACF2D9A00371}" sibTransId="{45EE3402-90B4-4C7C-A592-D4A8F178A686}"/>
    <dgm:cxn modelId="{62DDF33C-9532-4FF4-BB4F-E2FEACBB9CFE}" type="presOf" srcId="{C5F4AE6F-5FAC-44BD-8057-A8BE2F364467}" destId="{F77CB0DF-2AEE-45A1-B0D7-C8C61FDCED9F}" srcOrd="0" destOrd="0" presId="urn:microsoft.com/office/officeart/2005/8/layout/vProcess5"/>
    <dgm:cxn modelId="{E0BCB33E-AF1C-4D2A-8538-EBB92A12D5ED}" srcId="{F54D9C26-B6AA-47EB-A0E4-190059E2A39F}" destId="{A78BA5AD-ADB9-4E18-BF31-72F5C368A812}" srcOrd="1" destOrd="0" parTransId="{F1F612C5-5A6D-4349-8B27-5DCE32BEABE3}" sibTransId="{339D937A-A554-456D-AAC8-771A9D49C02D}"/>
    <dgm:cxn modelId="{3D83B264-5F2C-4136-A1D8-18D06D83E1E4}" type="presOf" srcId="{A78BA5AD-ADB9-4E18-BF31-72F5C368A812}" destId="{6E96FE11-0605-4E49-BCCE-7F5BBA64D7B3}" srcOrd="1" destOrd="0" presId="urn:microsoft.com/office/officeart/2005/8/layout/vProcess5"/>
    <dgm:cxn modelId="{66AFEA45-7DCF-4EE2-BBC5-1D908A2671C9}" type="presOf" srcId="{C5F4AE6F-5FAC-44BD-8057-A8BE2F364467}" destId="{4C2ABAD3-F2D7-47F9-BB88-F0DD5C3AC43E}" srcOrd="1" destOrd="0" presId="urn:microsoft.com/office/officeart/2005/8/layout/vProcess5"/>
    <dgm:cxn modelId="{777F7266-749E-44AD-AA28-4A6974AF026B}" type="presOf" srcId="{E6B19BBC-33F9-4B9B-BB7C-D426B4C67382}" destId="{53D142F8-8E13-48F2-8B41-B6921655E316}" srcOrd="0" destOrd="0" presId="urn:microsoft.com/office/officeart/2005/8/layout/vProcess5"/>
    <dgm:cxn modelId="{FFF6717C-3A08-41CC-8CF3-20E857001DC3}" type="presOf" srcId="{339D937A-A554-456D-AAC8-771A9D49C02D}" destId="{3C99705C-EAE2-4B30-812D-83B5812A5C80}" srcOrd="0" destOrd="0" presId="urn:microsoft.com/office/officeart/2005/8/layout/vProcess5"/>
    <dgm:cxn modelId="{D4D01D7F-A897-49F1-A5D2-98DD25AD14EF}" type="presOf" srcId="{49D228AE-E91B-496C-A6FB-646211D4C737}" destId="{0FAD5BEC-F65D-4505-BFAF-524D119F2068}" srcOrd="1" destOrd="0" presId="urn:microsoft.com/office/officeart/2005/8/layout/vProcess5"/>
    <dgm:cxn modelId="{EB21FEB0-7067-49B0-B920-BC90736974D2}" type="presOf" srcId="{A78BA5AD-ADB9-4E18-BF31-72F5C368A812}" destId="{27AAC867-8922-4E78-944B-B88763A94B6A}" srcOrd="0" destOrd="0" presId="urn:microsoft.com/office/officeart/2005/8/layout/vProcess5"/>
    <dgm:cxn modelId="{2A8986E3-B0A5-4D63-B6CB-98FF1AD65F3A}" type="presOf" srcId="{06BEFB2D-1D3C-4A18-AE5F-F737BC0E8D79}" destId="{3F1B73E0-409D-4FA7-8C8F-4114A02E4CB6}" srcOrd="0" destOrd="0" presId="urn:microsoft.com/office/officeart/2005/8/layout/vProcess5"/>
    <dgm:cxn modelId="{986EA3E4-C652-498C-9BA7-D6EE39EB6525}" srcId="{F54D9C26-B6AA-47EB-A0E4-190059E2A39F}" destId="{49D228AE-E91B-496C-A6FB-646211D4C737}" srcOrd="0" destOrd="0" parTransId="{8B9F2B77-A487-4ECA-AF74-C8D09D69BC59}" sibTransId="{E6B19BBC-33F9-4B9B-BB7C-D426B4C67382}"/>
    <dgm:cxn modelId="{372970F2-F3C1-4B25-80F6-938C6646A1CB}" type="presOf" srcId="{06BEFB2D-1D3C-4A18-AE5F-F737BC0E8D79}" destId="{CD28B4E9-09E3-4770-A5D3-FF9C6DCE06EC}" srcOrd="1" destOrd="0" presId="urn:microsoft.com/office/officeart/2005/8/layout/vProcess5"/>
    <dgm:cxn modelId="{2E5D5EF3-2ED4-4816-8FB6-2E585C3DB058}" type="presOf" srcId="{45EE3402-90B4-4C7C-A592-D4A8F178A686}" destId="{99FE4B5A-5B94-4F0C-8A30-E7A4A2FFD924}" srcOrd="0" destOrd="0" presId="urn:microsoft.com/office/officeart/2005/8/layout/vProcess5"/>
    <dgm:cxn modelId="{EE58E01E-B279-47D9-A69B-44AF4B744922}" type="presParOf" srcId="{408AE642-ACB7-4041-B6F5-7D5246734AEB}" destId="{2AC437F1-DF70-4FB5-866A-32CF28A3CCCB}" srcOrd="0" destOrd="0" presId="urn:microsoft.com/office/officeart/2005/8/layout/vProcess5"/>
    <dgm:cxn modelId="{D4B19DC4-BB90-47E2-A468-5B94244B95AA}" type="presParOf" srcId="{408AE642-ACB7-4041-B6F5-7D5246734AEB}" destId="{4FF06CC3-E24A-445E-A77A-978F1E721027}" srcOrd="1" destOrd="0" presId="urn:microsoft.com/office/officeart/2005/8/layout/vProcess5"/>
    <dgm:cxn modelId="{B879265A-284E-4B2E-B131-CF77A4C2A181}" type="presParOf" srcId="{408AE642-ACB7-4041-B6F5-7D5246734AEB}" destId="{27AAC867-8922-4E78-944B-B88763A94B6A}" srcOrd="2" destOrd="0" presId="urn:microsoft.com/office/officeart/2005/8/layout/vProcess5"/>
    <dgm:cxn modelId="{B6EB19B8-CAE0-4F74-A7D6-E4AEA46D5738}" type="presParOf" srcId="{408AE642-ACB7-4041-B6F5-7D5246734AEB}" destId="{3F1B73E0-409D-4FA7-8C8F-4114A02E4CB6}" srcOrd="3" destOrd="0" presId="urn:microsoft.com/office/officeart/2005/8/layout/vProcess5"/>
    <dgm:cxn modelId="{A2CA4993-F68D-43DA-9E86-9ADA2159A652}" type="presParOf" srcId="{408AE642-ACB7-4041-B6F5-7D5246734AEB}" destId="{F77CB0DF-2AEE-45A1-B0D7-C8C61FDCED9F}" srcOrd="4" destOrd="0" presId="urn:microsoft.com/office/officeart/2005/8/layout/vProcess5"/>
    <dgm:cxn modelId="{DB7B9DE8-9E87-48CF-B6A0-3A3AF2127C5F}" type="presParOf" srcId="{408AE642-ACB7-4041-B6F5-7D5246734AEB}" destId="{53D142F8-8E13-48F2-8B41-B6921655E316}" srcOrd="5" destOrd="0" presId="urn:microsoft.com/office/officeart/2005/8/layout/vProcess5"/>
    <dgm:cxn modelId="{AF697A88-4A99-4C2E-999E-A6D60FFDD96B}" type="presParOf" srcId="{408AE642-ACB7-4041-B6F5-7D5246734AEB}" destId="{3C99705C-EAE2-4B30-812D-83B5812A5C80}" srcOrd="6" destOrd="0" presId="urn:microsoft.com/office/officeart/2005/8/layout/vProcess5"/>
    <dgm:cxn modelId="{9C07FB40-DF97-4F4A-829A-FDE31C7EF946}" type="presParOf" srcId="{408AE642-ACB7-4041-B6F5-7D5246734AEB}" destId="{99FE4B5A-5B94-4F0C-8A30-E7A4A2FFD924}" srcOrd="7" destOrd="0" presId="urn:microsoft.com/office/officeart/2005/8/layout/vProcess5"/>
    <dgm:cxn modelId="{A2281563-9668-4D7B-A4F7-5DEE9951188F}" type="presParOf" srcId="{408AE642-ACB7-4041-B6F5-7D5246734AEB}" destId="{0FAD5BEC-F65D-4505-BFAF-524D119F2068}" srcOrd="8" destOrd="0" presId="urn:microsoft.com/office/officeart/2005/8/layout/vProcess5"/>
    <dgm:cxn modelId="{0B9F7112-B745-488A-9FCF-ED06DFFC4B7D}" type="presParOf" srcId="{408AE642-ACB7-4041-B6F5-7D5246734AEB}" destId="{6E96FE11-0605-4E49-BCCE-7F5BBA64D7B3}" srcOrd="9" destOrd="0" presId="urn:microsoft.com/office/officeart/2005/8/layout/vProcess5"/>
    <dgm:cxn modelId="{BCE93961-7AD4-4480-9CC9-F3181E44B0B8}" type="presParOf" srcId="{408AE642-ACB7-4041-B6F5-7D5246734AEB}" destId="{CD28B4E9-09E3-4770-A5D3-FF9C6DCE06EC}" srcOrd="10" destOrd="0" presId="urn:microsoft.com/office/officeart/2005/8/layout/vProcess5"/>
    <dgm:cxn modelId="{C69CE561-E6DD-4B69-9520-1F4F4633372B}" type="presParOf" srcId="{408AE642-ACB7-4041-B6F5-7D5246734AEB}" destId="{4C2ABAD3-F2D7-47F9-BB88-F0DD5C3AC43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088006-6050-4B2E-B70B-53B5E4FC2E9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D8A4F70-0169-44E9-8B91-D27C46F3A726}">
      <dgm:prSet/>
      <dgm:spPr/>
      <dgm:t>
        <a:bodyPr/>
        <a:lstStyle/>
        <a:p>
          <a:pPr>
            <a:lnSpc>
              <a:spcPct val="100000"/>
            </a:lnSpc>
          </a:pPr>
          <a:r>
            <a:rPr lang="en-US" b="1"/>
            <a:t>Successful Application of ML Techniques:</a:t>
          </a:r>
          <a:endParaRPr lang="en-US"/>
        </a:p>
      </dgm:t>
    </dgm:pt>
    <dgm:pt modelId="{8749E107-FDF1-4566-9993-A03C4926AD39}" type="parTrans" cxnId="{B7646156-F53E-4189-8753-47A4F568F916}">
      <dgm:prSet/>
      <dgm:spPr/>
      <dgm:t>
        <a:bodyPr/>
        <a:lstStyle/>
        <a:p>
          <a:endParaRPr lang="en-US"/>
        </a:p>
      </dgm:t>
    </dgm:pt>
    <dgm:pt modelId="{D9774AD6-3A08-4778-856C-A295B25076C3}" type="sibTrans" cxnId="{B7646156-F53E-4189-8753-47A4F568F916}">
      <dgm:prSet/>
      <dgm:spPr/>
      <dgm:t>
        <a:bodyPr/>
        <a:lstStyle/>
        <a:p>
          <a:endParaRPr lang="en-US"/>
        </a:p>
      </dgm:t>
    </dgm:pt>
    <dgm:pt modelId="{8A426F09-3AD1-412C-AEA3-12908DF4ED8F}">
      <dgm:prSet/>
      <dgm:spPr/>
      <dgm:t>
        <a:bodyPr/>
        <a:lstStyle/>
        <a:p>
          <a:pPr>
            <a:lnSpc>
              <a:spcPct val="100000"/>
            </a:lnSpc>
          </a:pPr>
          <a:r>
            <a:rPr lang="en-US"/>
            <a:t>Demonstrated the successful application of machine learning techniques for predicting and optimizing aircraft load distribution.</a:t>
          </a:r>
        </a:p>
      </dgm:t>
    </dgm:pt>
    <dgm:pt modelId="{864A0F19-CFA9-47EE-8D33-C5B9B1482E15}" type="parTrans" cxnId="{B5FAE85A-DFCA-4B2A-B55D-C88575CC1E95}">
      <dgm:prSet/>
      <dgm:spPr/>
      <dgm:t>
        <a:bodyPr/>
        <a:lstStyle/>
        <a:p>
          <a:endParaRPr lang="en-US"/>
        </a:p>
      </dgm:t>
    </dgm:pt>
    <dgm:pt modelId="{AADE9748-8779-4699-AB1A-AD584284C071}" type="sibTrans" cxnId="{B5FAE85A-DFCA-4B2A-B55D-C88575CC1E95}">
      <dgm:prSet/>
      <dgm:spPr/>
      <dgm:t>
        <a:bodyPr/>
        <a:lstStyle/>
        <a:p>
          <a:endParaRPr lang="en-US"/>
        </a:p>
      </dgm:t>
    </dgm:pt>
    <dgm:pt modelId="{80242A38-701D-46CC-8E73-2355EC8E1473}">
      <dgm:prSet/>
      <dgm:spPr/>
      <dgm:t>
        <a:bodyPr/>
        <a:lstStyle/>
        <a:p>
          <a:pPr>
            <a:lnSpc>
              <a:spcPct val="100000"/>
            </a:lnSpc>
          </a:pPr>
          <a:r>
            <a:rPr lang="en-US"/>
            <a:t>Significant improvements in prediction accuracy, particularly with the Gradient Boosting model after hyperparameter tuning.</a:t>
          </a:r>
        </a:p>
      </dgm:t>
    </dgm:pt>
    <dgm:pt modelId="{47926B34-6B90-4293-A045-288BB260A185}" type="parTrans" cxnId="{868BFFB2-CB0D-45C4-B5BA-AFB0B1DB227F}">
      <dgm:prSet/>
      <dgm:spPr/>
      <dgm:t>
        <a:bodyPr/>
        <a:lstStyle/>
        <a:p>
          <a:endParaRPr lang="en-US"/>
        </a:p>
      </dgm:t>
    </dgm:pt>
    <dgm:pt modelId="{9E71606E-189C-45ED-90E0-26A1CB38DECC}" type="sibTrans" cxnId="{868BFFB2-CB0D-45C4-B5BA-AFB0B1DB227F}">
      <dgm:prSet/>
      <dgm:spPr/>
      <dgm:t>
        <a:bodyPr/>
        <a:lstStyle/>
        <a:p>
          <a:endParaRPr lang="en-US"/>
        </a:p>
      </dgm:t>
    </dgm:pt>
    <dgm:pt modelId="{C95A44B5-670E-4372-AD98-5689C72266EB}">
      <dgm:prSet/>
      <dgm:spPr/>
      <dgm:t>
        <a:bodyPr/>
        <a:lstStyle/>
        <a:p>
          <a:pPr>
            <a:lnSpc>
              <a:spcPct val="100000"/>
            </a:lnSpc>
          </a:pPr>
          <a:r>
            <a:rPr lang="en-US" b="1"/>
            <a:t>Key Achievements:</a:t>
          </a:r>
          <a:endParaRPr lang="en-US"/>
        </a:p>
      </dgm:t>
    </dgm:pt>
    <dgm:pt modelId="{DC09FE45-1D40-421B-AB62-4FACD63E5B49}" type="parTrans" cxnId="{A4E85232-C256-403A-BB9D-05B8D482A072}">
      <dgm:prSet/>
      <dgm:spPr/>
      <dgm:t>
        <a:bodyPr/>
        <a:lstStyle/>
        <a:p>
          <a:endParaRPr lang="en-US"/>
        </a:p>
      </dgm:t>
    </dgm:pt>
    <dgm:pt modelId="{C1E4BCBE-30A5-4A6A-AFC5-A1F977B82B67}" type="sibTrans" cxnId="{A4E85232-C256-403A-BB9D-05B8D482A072}">
      <dgm:prSet/>
      <dgm:spPr/>
      <dgm:t>
        <a:bodyPr/>
        <a:lstStyle/>
        <a:p>
          <a:endParaRPr lang="en-US"/>
        </a:p>
      </dgm:t>
    </dgm:pt>
    <dgm:pt modelId="{F60C14E0-6A11-48B4-8A8E-51A8353F9500}">
      <dgm:prSet/>
      <dgm:spPr/>
      <dgm:t>
        <a:bodyPr/>
        <a:lstStyle/>
        <a:p>
          <a:pPr>
            <a:lnSpc>
              <a:spcPct val="100000"/>
            </a:lnSpc>
          </a:pPr>
          <a:r>
            <a:rPr lang="en-US"/>
            <a:t>Conducted comprehensive analysis across all aircraft parts, including the wing, tail assembly, and fuselage.</a:t>
          </a:r>
        </a:p>
      </dgm:t>
    </dgm:pt>
    <dgm:pt modelId="{CE38C1BE-D7D9-4604-875B-1B035E812DBB}" type="parTrans" cxnId="{FF10A6A4-283F-4DDA-ADBB-2C69805F0CF4}">
      <dgm:prSet/>
      <dgm:spPr/>
      <dgm:t>
        <a:bodyPr/>
        <a:lstStyle/>
        <a:p>
          <a:endParaRPr lang="en-US"/>
        </a:p>
      </dgm:t>
    </dgm:pt>
    <dgm:pt modelId="{2B950A62-B8FB-48DD-931D-FB3681B6A754}" type="sibTrans" cxnId="{FF10A6A4-283F-4DDA-ADBB-2C69805F0CF4}">
      <dgm:prSet/>
      <dgm:spPr/>
      <dgm:t>
        <a:bodyPr/>
        <a:lstStyle/>
        <a:p>
          <a:endParaRPr lang="en-US"/>
        </a:p>
      </dgm:t>
    </dgm:pt>
    <dgm:pt modelId="{CF7F587F-FA3A-46D3-BD8C-DE1E19612CB3}">
      <dgm:prSet/>
      <dgm:spPr/>
      <dgm:t>
        <a:bodyPr/>
        <a:lstStyle/>
        <a:p>
          <a:pPr>
            <a:lnSpc>
              <a:spcPct val="100000"/>
            </a:lnSpc>
          </a:pPr>
          <a:r>
            <a:rPr lang="en-US"/>
            <a:t>Utilized advanced prediction models and simulations to reduce reliance on expensive wind tunnel tests.</a:t>
          </a:r>
        </a:p>
      </dgm:t>
    </dgm:pt>
    <dgm:pt modelId="{02C16E02-10EA-47B9-B1E1-14F811BD0413}" type="parTrans" cxnId="{187B7013-9D42-4188-B6EA-5D10B6CC42A0}">
      <dgm:prSet/>
      <dgm:spPr/>
      <dgm:t>
        <a:bodyPr/>
        <a:lstStyle/>
        <a:p>
          <a:endParaRPr lang="en-US"/>
        </a:p>
      </dgm:t>
    </dgm:pt>
    <dgm:pt modelId="{8069C727-6538-462A-8F26-91A110186C08}" type="sibTrans" cxnId="{187B7013-9D42-4188-B6EA-5D10B6CC42A0}">
      <dgm:prSet/>
      <dgm:spPr/>
      <dgm:t>
        <a:bodyPr/>
        <a:lstStyle/>
        <a:p>
          <a:endParaRPr lang="en-US"/>
        </a:p>
      </dgm:t>
    </dgm:pt>
    <dgm:pt modelId="{618EE4A3-B244-41EF-9889-F5C52596A6E4}">
      <dgm:prSet/>
      <dgm:spPr/>
      <dgm:t>
        <a:bodyPr/>
        <a:lstStyle/>
        <a:p>
          <a:pPr>
            <a:lnSpc>
              <a:spcPct val="100000"/>
            </a:lnSpc>
          </a:pPr>
          <a:r>
            <a:rPr lang="en-US" dirty="0"/>
            <a:t>Successfully created and achieved flight for the Light aircraft, validating the efficacy of our predictive models and testing protocols.</a:t>
          </a:r>
        </a:p>
      </dgm:t>
    </dgm:pt>
    <dgm:pt modelId="{E535EAD8-26D1-4C77-9C20-7B078D781B6F}" type="parTrans" cxnId="{4EE35B4C-7D43-4DCE-8E83-7D09982BF853}">
      <dgm:prSet/>
      <dgm:spPr/>
      <dgm:t>
        <a:bodyPr/>
        <a:lstStyle/>
        <a:p>
          <a:endParaRPr lang="en-US"/>
        </a:p>
      </dgm:t>
    </dgm:pt>
    <dgm:pt modelId="{12868E66-E6C9-4DF5-8764-8133FD944FB1}" type="sibTrans" cxnId="{4EE35B4C-7D43-4DCE-8E83-7D09982BF853}">
      <dgm:prSet/>
      <dgm:spPr/>
      <dgm:t>
        <a:bodyPr/>
        <a:lstStyle/>
        <a:p>
          <a:endParaRPr lang="en-US"/>
        </a:p>
      </dgm:t>
    </dgm:pt>
    <dgm:pt modelId="{89ACBD7E-76C0-4410-9D5A-CEC8CF239C0D}" type="pres">
      <dgm:prSet presAssocID="{5E088006-6050-4B2E-B70B-53B5E4FC2E9E}" presName="root" presStyleCnt="0">
        <dgm:presLayoutVars>
          <dgm:dir/>
          <dgm:resizeHandles val="exact"/>
        </dgm:presLayoutVars>
      </dgm:prSet>
      <dgm:spPr/>
    </dgm:pt>
    <dgm:pt modelId="{FC05D706-2047-446C-BD3E-AEEB8C069FAB}" type="pres">
      <dgm:prSet presAssocID="{BD8A4F70-0169-44E9-8B91-D27C46F3A726}" presName="compNode" presStyleCnt="0"/>
      <dgm:spPr/>
    </dgm:pt>
    <dgm:pt modelId="{C4B926DA-6184-4842-8A07-A14F943979BC}" type="pres">
      <dgm:prSet presAssocID="{BD8A4F70-0169-44E9-8B91-D27C46F3A726}" presName="bgRect" presStyleLbl="bgShp" presStyleIdx="0" presStyleCnt="2" custScaleY="142872"/>
      <dgm:spPr>
        <a:solidFill>
          <a:srgbClr val="C2DDFA"/>
        </a:solidFill>
        <a:ln>
          <a:solidFill>
            <a:srgbClr val="CCECFF"/>
          </a:solidFill>
        </a:ln>
      </dgm:spPr>
    </dgm:pt>
    <dgm:pt modelId="{B008A4FF-7A1B-4A37-AEF7-F5AD1DE36847}" type="pres">
      <dgm:prSet presAssocID="{BD8A4F70-0169-44E9-8B91-D27C46F3A726}"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spiration with solid fill"/>
        </a:ext>
      </dgm:extLst>
    </dgm:pt>
    <dgm:pt modelId="{FD9BFE64-523E-40CE-BC91-3DF63FE870C3}" type="pres">
      <dgm:prSet presAssocID="{BD8A4F70-0169-44E9-8B91-D27C46F3A726}" presName="spaceRect" presStyleCnt="0"/>
      <dgm:spPr/>
    </dgm:pt>
    <dgm:pt modelId="{40D9E813-AB22-4812-9A47-9ECA1E149A27}" type="pres">
      <dgm:prSet presAssocID="{BD8A4F70-0169-44E9-8B91-D27C46F3A726}" presName="parTx" presStyleLbl="revTx" presStyleIdx="0" presStyleCnt="4">
        <dgm:presLayoutVars>
          <dgm:chMax val="0"/>
          <dgm:chPref val="0"/>
        </dgm:presLayoutVars>
      </dgm:prSet>
      <dgm:spPr/>
    </dgm:pt>
    <dgm:pt modelId="{ABBD5E9B-0D4D-4E79-942B-E48616A37689}" type="pres">
      <dgm:prSet presAssocID="{BD8A4F70-0169-44E9-8B91-D27C46F3A726}" presName="desTx" presStyleLbl="revTx" presStyleIdx="1" presStyleCnt="4">
        <dgm:presLayoutVars/>
      </dgm:prSet>
      <dgm:spPr/>
    </dgm:pt>
    <dgm:pt modelId="{F2B80226-4674-4F69-9EFA-F387C4C3841D}" type="pres">
      <dgm:prSet presAssocID="{D9774AD6-3A08-4778-856C-A295B25076C3}" presName="sibTrans" presStyleCnt="0"/>
      <dgm:spPr/>
    </dgm:pt>
    <dgm:pt modelId="{7B677BA4-FFFD-4CA5-92B7-3161BA8E7B7C}" type="pres">
      <dgm:prSet presAssocID="{C95A44B5-670E-4372-AD98-5689C72266EB}" presName="compNode" presStyleCnt="0"/>
      <dgm:spPr/>
    </dgm:pt>
    <dgm:pt modelId="{129CBC14-7ACA-49EF-803F-192E28A71DCE}" type="pres">
      <dgm:prSet presAssocID="{C95A44B5-670E-4372-AD98-5689C72266EB}" presName="bgRect" presStyleLbl="bgShp" presStyleIdx="1" presStyleCnt="2" custScaleY="142872"/>
      <dgm:spPr>
        <a:solidFill>
          <a:srgbClr val="C2DDFA"/>
        </a:solidFill>
        <a:ln>
          <a:solidFill>
            <a:srgbClr val="CCECFF"/>
          </a:solidFill>
        </a:ln>
      </dgm:spPr>
    </dgm:pt>
    <dgm:pt modelId="{BB043C22-D2B7-4061-84E8-C633124B499C}" type="pres">
      <dgm:prSet presAssocID="{C95A44B5-670E-4372-AD98-5689C72266EB}"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irplane with solid fill"/>
        </a:ext>
      </dgm:extLst>
    </dgm:pt>
    <dgm:pt modelId="{7B9EA95C-22AA-408B-9ED4-4991720E473F}" type="pres">
      <dgm:prSet presAssocID="{C95A44B5-670E-4372-AD98-5689C72266EB}" presName="spaceRect" presStyleCnt="0"/>
      <dgm:spPr/>
    </dgm:pt>
    <dgm:pt modelId="{03BCCC43-71E2-480F-BAF7-8A3911FD0E47}" type="pres">
      <dgm:prSet presAssocID="{C95A44B5-670E-4372-AD98-5689C72266EB}" presName="parTx" presStyleLbl="revTx" presStyleIdx="2" presStyleCnt="4">
        <dgm:presLayoutVars>
          <dgm:chMax val="0"/>
          <dgm:chPref val="0"/>
        </dgm:presLayoutVars>
      </dgm:prSet>
      <dgm:spPr/>
    </dgm:pt>
    <dgm:pt modelId="{A76A21BD-7A20-4512-A554-13CCB025F6E7}" type="pres">
      <dgm:prSet presAssocID="{C95A44B5-670E-4372-AD98-5689C72266EB}" presName="desTx" presStyleLbl="revTx" presStyleIdx="3" presStyleCnt="4">
        <dgm:presLayoutVars/>
      </dgm:prSet>
      <dgm:spPr/>
    </dgm:pt>
  </dgm:ptLst>
  <dgm:cxnLst>
    <dgm:cxn modelId="{5B6ABA06-0EC2-4562-83EC-70BF8064F33E}" type="presOf" srcId="{618EE4A3-B244-41EF-9889-F5C52596A6E4}" destId="{A76A21BD-7A20-4512-A554-13CCB025F6E7}" srcOrd="0" destOrd="2" presId="urn:microsoft.com/office/officeart/2018/2/layout/IconVerticalSolidList"/>
    <dgm:cxn modelId="{187B7013-9D42-4188-B6EA-5D10B6CC42A0}" srcId="{C95A44B5-670E-4372-AD98-5689C72266EB}" destId="{CF7F587F-FA3A-46D3-BD8C-DE1E19612CB3}" srcOrd="1" destOrd="0" parTransId="{02C16E02-10EA-47B9-B1E1-14F811BD0413}" sibTransId="{8069C727-6538-462A-8F26-91A110186C08}"/>
    <dgm:cxn modelId="{B921AB31-BA5C-4206-8F07-920D3ECEBC48}" type="presOf" srcId="{8A426F09-3AD1-412C-AEA3-12908DF4ED8F}" destId="{ABBD5E9B-0D4D-4E79-942B-E48616A37689}" srcOrd="0" destOrd="0" presId="urn:microsoft.com/office/officeart/2018/2/layout/IconVerticalSolidList"/>
    <dgm:cxn modelId="{A4E85232-C256-403A-BB9D-05B8D482A072}" srcId="{5E088006-6050-4B2E-B70B-53B5E4FC2E9E}" destId="{C95A44B5-670E-4372-AD98-5689C72266EB}" srcOrd="1" destOrd="0" parTransId="{DC09FE45-1D40-421B-AB62-4FACD63E5B49}" sibTransId="{C1E4BCBE-30A5-4A6A-AFC5-A1F977B82B67}"/>
    <dgm:cxn modelId="{4EE35B4C-7D43-4DCE-8E83-7D09982BF853}" srcId="{C95A44B5-670E-4372-AD98-5689C72266EB}" destId="{618EE4A3-B244-41EF-9889-F5C52596A6E4}" srcOrd="2" destOrd="0" parTransId="{E535EAD8-26D1-4C77-9C20-7B078D781B6F}" sibTransId="{12868E66-E6C9-4DF5-8764-8133FD944FB1}"/>
    <dgm:cxn modelId="{9A9BE66E-512B-460E-BD9B-E0E5EF0A6F4A}" type="presOf" srcId="{80242A38-701D-46CC-8E73-2355EC8E1473}" destId="{ABBD5E9B-0D4D-4E79-942B-E48616A37689}" srcOrd="0" destOrd="1" presId="urn:microsoft.com/office/officeart/2018/2/layout/IconVerticalSolidList"/>
    <dgm:cxn modelId="{B7646156-F53E-4189-8753-47A4F568F916}" srcId="{5E088006-6050-4B2E-B70B-53B5E4FC2E9E}" destId="{BD8A4F70-0169-44E9-8B91-D27C46F3A726}" srcOrd="0" destOrd="0" parTransId="{8749E107-FDF1-4566-9993-A03C4926AD39}" sibTransId="{D9774AD6-3A08-4778-856C-A295B25076C3}"/>
    <dgm:cxn modelId="{B5FAE85A-DFCA-4B2A-B55D-C88575CC1E95}" srcId="{BD8A4F70-0169-44E9-8B91-D27C46F3A726}" destId="{8A426F09-3AD1-412C-AEA3-12908DF4ED8F}" srcOrd="0" destOrd="0" parTransId="{864A0F19-CFA9-47EE-8D33-C5B9B1482E15}" sibTransId="{AADE9748-8779-4699-AB1A-AD584284C071}"/>
    <dgm:cxn modelId="{3DA98D86-9506-40E1-B51A-522A027BA638}" type="presOf" srcId="{CF7F587F-FA3A-46D3-BD8C-DE1E19612CB3}" destId="{A76A21BD-7A20-4512-A554-13CCB025F6E7}" srcOrd="0" destOrd="1" presId="urn:microsoft.com/office/officeart/2018/2/layout/IconVerticalSolidList"/>
    <dgm:cxn modelId="{FF10A6A4-283F-4DDA-ADBB-2C69805F0CF4}" srcId="{C95A44B5-670E-4372-AD98-5689C72266EB}" destId="{F60C14E0-6A11-48B4-8A8E-51A8353F9500}" srcOrd="0" destOrd="0" parTransId="{CE38C1BE-D7D9-4604-875B-1B035E812DBB}" sibTransId="{2B950A62-B8FB-48DD-931D-FB3681B6A754}"/>
    <dgm:cxn modelId="{6C0E59A6-2824-401D-A28F-4ACCEFDF9B9F}" type="presOf" srcId="{BD8A4F70-0169-44E9-8B91-D27C46F3A726}" destId="{40D9E813-AB22-4812-9A47-9ECA1E149A27}" srcOrd="0" destOrd="0" presId="urn:microsoft.com/office/officeart/2018/2/layout/IconVerticalSolidList"/>
    <dgm:cxn modelId="{B106D2AB-8EE0-47D0-8611-BC296E8D1E5E}" type="presOf" srcId="{F60C14E0-6A11-48B4-8A8E-51A8353F9500}" destId="{A76A21BD-7A20-4512-A554-13CCB025F6E7}" srcOrd="0" destOrd="0" presId="urn:microsoft.com/office/officeart/2018/2/layout/IconVerticalSolidList"/>
    <dgm:cxn modelId="{868BFFB2-CB0D-45C4-B5BA-AFB0B1DB227F}" srcId="{BD8A4F70-0169-44E9-8B91-D27C46F3A726}" destId="{80242A38-701D-46CC-8E73-2355EC8E1473}" srcOrd="1" destOrd="0" parTransId="{47926B34-6B90-4293-A045-288BB260A185}" sibTransId="{9E71606E-189C-45ED-90E0-26A1CB38DECC}"/>
    <dgm:cxn modelId="{184D50B6-9E65-4753-A315-8E6A113AD991}" type="presOf" srcId="{5E088006-6050-4B2E-B70B-53B5E4FC2E9E}" destId="{89ACBD7E-76C0-4410-9D5A-CEC8CF239C0D}" srcOrd="0" destOrd="0" presId="urn:microsoft.com/office/officeart/2018/2/layout/IconVerticalSolidList"/>
    <dgm:cxn modelId="{678A86F6-5E2D-42A1-B1D4-504616E430DF}" type="presOf" srcId="{C95A44B5-670E-4372-AD98-5689C72266EB}" destId="{03BCCC43-71E2-480F-BAF7-8A3911FD0E47}" srcOrd="0" destOrd="0" presId="urn:microsoft.com/office/officeart/2018/2/layout/IconVerticalSolidList"/>
    <dgm:cxn modelId="{3FA4CD52-D19B-41FA-91E2-7637F72DD708}" type="presParOf" srcId="{89ACBD7E-76C0-4410-9D5A-CEC8CF239C0D}" destId="{FC05D706-2047-446C-BD3E-AEEB8C069FAB}" srcOrd="0" destOrd="0" presId="urn:microsoft.com/office/officeart/2018/2/layout/IconVerticalSolidList"/>
    <dgm:cxn modelId="{28B62CD6-894E-4BAE-85C6-3D52CA20AAEE}" type="presParOf" srcId="{FC05D706-2047-446C-BD3E-AEEB8C069FAB}" destId="{C4B926DA-6184-4842-8A07-A14F943979BC}" srcOrd="0" destOrd="0" presId="urn:microsoft.com/office/officeart/2018/2/layout/IconVerticalSolidList"/>
    <dgm:cxn modelId="{C175F214-F5C9-48C5-84E9-F66AB869ED48}" type="presParOf" srcId="{FC05D706-2047-446C-BD3E-AEEB8C069FAB}" destId="{B008A4FF-7A1B-4A37-AEF7-F5AD1DE36847}" srcOrd="1" destOrd="0" presId="urn:microsoft.com/office/officeart/2018/2/layout/IconVerticalSolidList"/>
    <dgm:cxn modelId="{28B93472-622F-41E1-8988-00FD036C7950}" type="presParOf" srcId="{FC05D706-2047-446C-BD3E-AEEB8C069FAB}" destId="{FD9BFE64-523E-40CE-BC91-3DF63FE870C3}" srcOrd="2" destOrd="0" presId="urn:microsoft.com/office/officeart/2018/2/layout/IconVerticalSolidList"/>
    <dgm:cxn modelId="{4E1DA2A8-8C14-42A7-9C26-63310DE1CF3D}" type="presParOf" srcId="{FC05D706-2047-446C-BD3E-AEEB8C069FAB}" destId="{40D9E813-AB22-4812-9A47-9ECA1E149A27}" srcOrd="3" destOrd="0" presId="urn:microsoft.com/office/officeart/2018/2/layout/IconVerticalSolidList"/>
    <dgm:cxn modelId="{98C5B010-EA57-4D97-B355-5D61218730C5}" type="presParOf" srcId="{FC05D706-2047-446C-BD3E-AEEB8C069FAB}" destId="{ABBD5E9B-0D4D-4E79-942B-E48616A37689}" srcOrd="4" destOrd="0" presId="urn:microsoft.com/office/officeart/2018/2/layout/IconVerticalSolidList"/>
    <dgm:cxn modelId="{ACB2C0D0-0EF6-4DDA-B3CA-2F542748C4DF}" type="presParOf" srcId="{89ACBD7E-76C0-4410-9D5A-CEC8CF239C0D}" destId="{F2B80226-4674-4F69-9EFA-F387C4C3841D}" srcOrd="1" destOrd="0" presId="urn:microsoft.com/office/officeart/2018/2/layout/IconVerticalSolidList"/>
    <dgm:cxn modelId="{33694A85-4CCF-483F-9343-8EE3ABF4F021}" type="presParOf" srcId="{89ACBD7E-76C0-4410-9D5A-CEC8CF239C0D}" destId="{7B677BA4-FFFD-4CA5-92B7-3161BA8E7B7C}" srcOrd="2" destOrd="0" presId="urn:microsoft.com/office/officeart/2018/2/layout/IconVerticalSolidList"/>
    <dgm:cxn modelId="{1C55B71C-8D51-4029-A581-AA3A2056BCD2}" type="presParOf" srcId="{7B677BA4-FFFD-4CA5-92B7-3161BA8E7B7C}" destId="{129CBC14-7ACA-49EF-803F-192E28A71DCE}" srcOrd="0" destOrd="0" presId="urn:microsoft.com/office/officeart/2018/2/layout/IconVerticalSolidList"/>
    <dgm:cxn modelId="{40B1AEAD-F138-4C2B-BC0C-0976A421D0DA}" type="presParOf" srcId="{7B677BA4-FFFD-4CA5-92B7-3161BA8E7B7C}" destId="{BB043C22-D2B7-4061-84E8-C633124B499C}" srcOrd="1" destOrd="0" presId="urn:microsoft.com/office/officeart/2018/2/layout/IconVerticalSolidList"/>
    <dgm:cxn modelId="{48DE6ABB-B5EB-4E15-B2AC-D5188743C982}" type="presParOf" srcId="{7B677BA4-FFFD-4CA5-92B7-3161BA8E7B7C}" destId="{7B9EA95C-22AA-408B-9ED4-4991720E473F}" srcOrd="2" destOrd="0" presId="urn:microsoft.com/office/officeart/2018/2/layout/IconVerticalSolidList"/>
    <dgm:cxn modelId="{2AC5AE9C-64DB-43A6-9D4F-03C8F1D407DE}" type="presParOf" srcId="{7B677BA4-FFFD-4CA5-92B7-3161BA8E7B7C}" destId="{03BCCC43-71E2-480F-BAF7-8A3911FD0E47}" srcOrd="3" destOrd="0" presId="urn:microsoft.com/office/officeart/2018/2/layout/IconVerticalSolidList"/>
    <dgm:cxn modelId="{B3CCF7F6-D64B-4841-99C2-C1AC0F8D7326}" type="presParOf" srcId="{7B677BA4-FFFD-4CA5-92B7-3161BA8E7B7C}" destId="{A76A21BD-7A20-4512-A554-13CCB025F6E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4F2CC-63AF-4D24-A274-62EAE3B1E311}">
      <dsp:nvSpPr>
        <dsp:cNvPr id="0" name=""/>
        <dsp:cNvSpPr/>
      </dsp:nvSpPr>
      <dsp:spPr>
        <a:xfrm>
          <a:off x="0" y="386"/>
          <a:ext cx="8292182" cy="532181"/>
        </a:xfrm>
        <a:prstGeom prst="roundRect">
          <a:avLst>
            <a:gd name="adj" fmla="val 10000"/>
          </a:avLst>
        </a:prstGeom>
        <a:solidFill>
          <a:srgbClr val="D8E9FC"/>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1256D0E5-B4F2-4476-8C06-85A5D6B269E9}">
      <dsp:nvSpPr>
        <dsp:cNvPr id="0" name=""/>
        <dsp:cNvSpPr/>
      </dsp:nvSpPr>
      <dsp:spPr>
        <a:xfrm>
          <a:off x="160984" y="120127"/>
          <a:ext cx="292699" cy="2926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DA6C17A-F96F-4EFD-AE94-C1645976367C}">
      <dsp:nvSpPr>
        <dsp:cNvPr id="0" name=""/>
        <dsp:cNvSpPr/>
      </dsp:nvSpPr>
      <dsp:spPr>
        <a:xfrm>
          <a:off x="614669" y="386"/>
          <a:ext cx="7677512" cy="532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23" tIns="56323" rIns="56323" bIns="56323" numCol="1" spcCol="1270" anchor="ctr" anchorCtr="0">
          <a:noAutofit/>
        </a:bodyPr>
        <a:lstStyle/>
        <a:p>
          <a:pPr marL="0" lvl="0" indent="0" algn="l" defTabSz="622300">
            <a:lnSpc>
              <a:spcPct val="100000"/>
            </a:lnSpc>
            <a:spcBef>
              <a:spcPct val="0"/>
            </a:spcBef>
            <a:spcAft>
              <a:spcPct val="35000"/>
            </a:spcAft>
            <a:buNone/>
          </a:pPr>
          <a:r>
            <a:rPr lang="en-US" sz="1400" b="1" i="0" kern="1200" baseline="0" dirty="0">
              <a:latin typeface="Arial" panose="020B0604020202020204" pitchFamily="34" charset="0"/>
              <a:cs typeface="Arial" panose="020B0604020202020204" pitchFamily="34" charset="0"/>
            </a:rPr>
            <a:t>Challenges with Traditional Methods:</a:t>
          </a:r>
          <a:r>
            <a:rPr lang="en-US" sz="1400" b="0" i="0" kern="1200" baseline="0" dirty="0">
              <a:latin typeface="Arial" panose="020B0604020202020204" pitchFamily="34" charset="0"/>
              <a:cs typeface="Arial" panose="020B0604020202020204" pitchFamily="34" charset="0"/>
            </a:rPr>
            <a:t> Traditional aircraft load calculation methods struggle with complex non-linear relationships.</a:t>
          </a:r>
          <a:endParaRPr lang="en-US" sz="1400" kern="1200" dirty="0">
            <a:latin typeface="Arial" panose="020B0604020202020204" pitchFamily="34" charset="0"/>
            <a:cs typeface="Arial" panose="020B0604020202020204" pitchFamily="34" charset="0"/>
          </a:endParaRPr>
        </a:p>
      </dsp:txBody>
      <dsp:txXfrm>
        <a:off x="614669" y="386"/>
        <a:ext cx="7677512" cy="532181"/>
      </dsp:txXfrm>
    </dsp:sp>
    <dsp:sp modelId="{F3483860-78AA-49C1-95AF-6519DAF40DC1}">
      <dsp:nvSpPr>
        <dsp:cNvPr id="0" name=""/>
        <dsp:cNvSpPr/>
      </dsp:nvSpPr>
      <dsp:spPr>
        <a:xfrm>
          <a:off x="0" y="665613"/>
          <a:ext cx="8292182" cy="532181"/>
        </a:xfrm>
        <a:prstGeom prst="roundRect">
          <a:avLst>
            <a:gd name="adj" fmla="val 10000"/>
          </a:avLst>
        </a:prstGeom>
        <a:solidFill>
          <a:srgbClr val="D8E9FC"/>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31D4CE4-1F62-43C1-B0E0-6FA017CC0C82}">
      <dsp:nvSpPr>
        <dsp:cNvPr id="0" name=""/>
        <dsp:cNvSpPr/>
      </dsp:nvSpPr>
      <dsp:spPr>
        <a:xfrm>
          <a:off x="160984" y="785354"/>
          <a:ext cx="292699" cy="2926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1C40BA1-BA0E-4D0B-BBD2-EA16BE3DEB39}">
      <dsp:nvSpPr>
        <dsp:cNvPr id="0" name=""/>
        <dsp:cNvSpPr/>
      </dsp:nvSpPr>
      <dsp:spPr>
        <a:xfrm>
          <a:off x="614669" y="665613"/>
          <a:ext cx="7677512" cy="532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23" tIns="56323" rIns="56323" bIns="56323" numCol="1" spcCol="1270" anchor="ctr" anchorCtr="0">
          <a:noAutofit/>
        </a:bodyPr>
        <a:lstStyle/>
        <a:p>
          <a:pPr marL="0" lvl="0" indent="0" algn="l" defTabSz="622300">
            <a:lnSpc>
              <a:spcPct val="100000"/>
            </a:lnSpc>
            <a:spcBef>
              <a:spcPct val="0"/>
            </a:spcBef>
            <a:spcAft>
              <a:spcPct val="35000"/>
            </a:spcAft>
            <a:buNone/>
          </a:pPr>
          <a:r>
            <a:rPr lang="en-US" sz="1400" b="1" i="0" kern="1200" baseline="0" dirty="0">
              <a:latin typeface="Arial" panose="020B0604020202020204" pitchFamily="34" charset="0"/>
              <a:cs typeface="Arial" panose="020B0604020202020204" pitchFamily="34" charset="0"/>
            </a:rPr>
            <a:t>ML Integration:</a:t>
          </a:r>
          <a:r>
            <a:rPr lang="en-US" sz="1400" b="0" i="0" kern="1200" baseline="0" dirty="0">
              <a:latin typeface="Arial" panose="020B0604020202020204" pitchFamily="34" charset="0"/>
              <a:cs typeface="Arial" panose="020B0604020202020204" pitchFamily="34" charset="0"/>
            </a:rPr>
            <a:t> Integration of machine learning (ML) enhances load prediction accuracy and optimization.</a:t>
          </a:r>
          <a:endParaRPr lang="en-US" sz="1400" kern="1200" dirty="0">
            <a:latin typeface="Arial" panose="020B0604020202020204" pitchFamily="34" charset="0"/>
            <a:cs typeface="Arial" panose="020B0604020202020204" pitchFamily="34" charset="0"/>
          </a:endParaRPr>
        </a:p>
      </dsp:txBody>
      <dsp:txXfrm>
        <a:off x="614669" y="665613"/>
        <a:ext cx="7677512" cy="532181"/>
      </dsp:txXfrm>
    </dsp:sp>
    <dsp:sp modelId="{2056FEF2-20AA-48DA-8C3D-B7CF3BD094A3}">
      <dsp:nvSpPr>
        <dsp:cNvPr id="0" name=""/>
        <dsp:cNvSpPr/>
      </dsp:nvSpPr>
      <dsp:spPr>
        <a:xfrm>
          <a:off x="0" y="1330840"/>
          <a:ext cx="8292182" cy="532181"/>
        </a:xfrm>
        <a:prstGeom prst="roundRect">
          <a:avLst>
            <a:gd name="adj" fmla="val 10000"/>
          </a:avLst>
        </a:prstGeom>
        <a:solidFill>
          <a:srgbClr val="D8E9FC"/>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3411924D-DCFF-4B03-BFB5-D8AC4549DA10}">
      <dsp:nvSpPr>
        <dsp:cNvPr id="0" name=""/>
        <dsp:cNvSpPr/>
      </dsp:nvSpPr>
      <dsp:spPr>
        <a:xfrm>
          <a:off x="160984" y="1450580"/>
          <a:ext cx="292699" cy="2926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2F0F6C6-35CD-420A-9EB0-229D69DC88C9}">
      <dsp:nvSpPr>
        <dsp:cNvPr id="0" name=""/>
        <dsp:cNvSpPr/>
      </dsp:nvSpPr>
      <dsp:spPr>
        <a:xfrm>
          <a:off x="614669" y="1330840"/>
          <a:ext cx="7677512" cy="532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23" tIns="56323" rIns="56323" bIns="56323" numCol="1" spcCol="1270" anchor="ctr" anchorCtr="0">
          <a:noAutofit/>
        </a:bodyPr>
        <a:lstStyle/>
        <a:p>
          <a:pPr marL="0" lvl="0" indent="0" algn="l" defTabSz="622300">
            <a:lnSpc>
              <a:spcPct val="100000"/>
            </a:lnSpc>
            <a:spcBef>
              <a:spcPct val="0"/>
            </a:spcBef>
            <a:spcAft>
              <a:spcPct val="35000"/>
            </a:spcAft>
            <a:buNone/>
          </a:pPr>
          <a:r>
            <a:rPr lang="en-US" sz="1400" b="1" i="0" kern="1200" baseline="0">
              <a:latin typeface="Arial" panose="020B0604020202020204" pitchFamily="34" charset="0"/>
              <a:cs typeface="Arial" panose="020B0604020202020204" pitchFamily="34" charset="0"/>
            </a:rPr>
            <a:t>Data and Feature Engineering:</a:t>
          </a:r>
          <a:r>
            <a:rPr lang="en-US" sz="1400" b="0" i="0" kern="1200" baseline="0">
              <a:latin typeface="Arial" panose="020B0604020202020204" pitchFamily="34" charset="0"/>
              <a:cs typeface="Arial" panose="020B0604020202020204" pitchFamily="34" charset="0"/>
            </a:rPr>
            <a:t> Detailed data collection, feature engineering, model training, and selection processes.</a:t>
          </a:r>
          <a:endParaRPr lang="en-US" sz="1400" kern="1200">
            <a:latin typeface="Arial" panose="020B0604020202020204" pitchFamily="34" charset="0"/>
            <a:cs typeface="Arial" panose="020B0604020202020204" pitchFamily="34" charset="0"/>
          </a:endParaRPr>
        </a:p>
      </dsp:txBody>
      <dsp:txXfrm>
        <a:off x="614669" y="1330840"/>
        <a:ext cx="7677512" cy="532181"/>
      </dsp:txXfrm>
    </dsp:sp>
    <dsp:sp modelId="{C6AF290D-29C4-47BC-9988-915B30C4B3AE}">
      <dsp:nvSpPr>
        <dsp:cNvPr id="0" name=""/>
        <dsp:cNvSpPr/>
      </dsp:nvSpPr>
      <dsp:spPr>
        <a:xfrm>
          <a:off x="0" y="1996066"/>
          <a:ext cx="8292182" cy="532181"/>
        </a:xfrm>
        <a:prstGeom prst="roundRect">
          <a:avLst>
            <a:gd name="adj" fmla="val 10000"/>
          </a:avLst>
        </a:prstGeom>
        <a:solidFill>
          <a:srgbClr val="D8E9FC"/>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6A6CFDD-2512-4FF9-965F-E2F3F3F01FE5}">
      <dsp:nvSpPr>
        <dsp:cNvPr id="0" name=""/>
        <dsp:cNvSpPr/>
      </dsp:nvSpPr>
      <dsp:spPr>
        <a:xfrm>
          <a:off x="160984" y="2115807"/>
          <a:ext cx="292699" cy="2926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A5C1F21-6AAC-4C51-B9BE-0ECC8D0109ED}">
      <dsp:nvSpPr>
        <dsp:cNvPr id="0" name=""/>
        <dsp:cNvSpPr/>
      </dsp:nvSpPr>
      <dsp:spPr>
        <a:xfrm>
          <a:off x="614669" y="1996066"/>
          <a:ext cx="7677512" cy="532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23" tIns="56323" rIns="56323" bIns="56323" numCol="1" spcCol="1270" anchor="ctr" anchorCtr="0">
          <a:noAutofit/>
        </a:bodyPr>
        <a:lstStyle/>
        <a:p>
          <a:pPr marL="0" lvl="0" indent="0" algn="l" defTabSz="622300">
            <a:lnSpc>
              <a:spcPct val="100000"/>
            </a:lnSpc>
            <a:spcBef>
              <a:spcPct val="0"/>
            </a:spcBef>
            <a:spcAft>
              <a:spcPct val="35000"/>
            </a:spcAft>
            <a:buNone/>
          </a:pPr>
          <a:r>
            <a:rPr lang="en-US" sz="1400" b="1" i="0" kern="1200" baseline="0">
              <a:latin typeface="Arial" panose="020B0604020202020204" pitchFamily="34" charset="0"/>
              <a:cs typeface="Arial" panose="020B0604020202020204" pitchFamily="34" charset="0"/>
            </a:rPr>
            <a:t>Model Performance:</a:t>
          </a:r>
          <a:r>
            <a:rPr lang="en-US" sz="1400" b="0" i="0" kern="1200" baseline="0">
              <a:latin typeface="Arial" panose="020B0604020202020204" pitchFamily="34" charset="0"/>
              <a:cs typeface="Arial" panose="020B0604020202020204" pitchFamily="34" charset="0"/>
            </a:rPr>
            <a:t> The Gradient Boosting model significantly improved prediction accuracy.</a:t>
          </a:r>
          <a:endParaRPr lang="en-US" sz="1400" kern="1200">
            <a:latin typeface="Arial" panose="020B0604020202020204" pitchFamily="34" charset="0"/>
            <a:cs typeface="Arial" panose="020B0604020202020204" pitchFamily="34" charset="0"/>
          </a:endParaRPr>
        </a:p>
      </dsp:txBody>
      <dsp:txXfrm>
        <a:off x="614669" y="1996066"/>
        <a:ext cx="7677512" cy="532181"/>
      </dsp:txXfrm>
    </dsp:sp>
    <dsp:sp modelId="{2A442166-52CA-4A5A-BF40-3C484E51EC78}">
      <dsp:nvSpPr>
        <dsp:cNvPr id="0" name=""/>
        <dsp:cNvSpPr/>
      </dsp:nvSpPr>
      <dsp:spPr>
        <a:xfrm>
          <a:off x="0" y="2661293"/>
          <a:ext cx="8292182" cy="532181"/>
        </a:xfrm>
        <a:prstGeom prst="roundRect">
          <a:avLst>
            <a:gd name="adj" fmla="val 10000"/>
          </a:avLst>
        </a:prstGeom>
        <a:solidFill>
          <a:srgbClr val="D8E9FC"/>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3C95F2C7-9741-430E-90D6-3540A471AC0D}">
      <dsp:nvSpPr>
        <dsp:cNvPr id="0" name=""/>
        <dsp:cNvSpPr/>
      </dsp:nvSpPr>
      <dsp:spPr>
        <a:xfrm>
          <a:off x="160984" y="2781034"/>
          <a:ext cx="292699" cy="2926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6A69DB9-54D1-4127-A135-61C32ADBB482}">
      <dsp:nvSpPr>
        <dsp:cNvPr id="0" name=""/>
        <dsp:cNvSpPr/>
      </dsp:nvSpPr>
      <dsp:spPr>
        <a:xfrm>
          <a:off x="614669" y="2661293"/>
          <a:ext cx="7677512" cy="532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23" tIns="56323" rIns="56323" bIns="56323" numCol="1" spcCol="1270" anchor="ctr" anchorCtr="0">
          <a:noAutofit/>
        </a:bodyPr>
        <a:lstStyle/>
        <a:p>
          <a:pPr marL="0" lvl="0" indent="0" algn="l" defTabSz="622300">
            <a:lnSpc>
              <a:spcPct val="100000"/>
            </a:lnSpc>
            <a:spcBef>
              <a:spcPct val="0"/>
            </a:spcBef>
            <a:spcAft>
              <a:spcPct val="35000"/>
            </a:spcAft>
            <a:buNone/>
          </a:pPr>
          <a:r>
            <a:rPr lang="en-US" sz="1400" b="1" i="0" kern="1200" baseline="0">
              <a:latin typeface="Arial" panose="020B0604020202020204" pitchFamily="34" charset="0"/>
              <a:cs typeface="Arial" panose="020B0604020202020204" pitchFamily="34" charset="0"/>
            </a:rPr>
            <a:t>Comprehensive Calculations:</a:t>
          </a:r>
          <a:r>
            <a:rPr lang="en-US" sz="1400" b="0" i="0" kern="1200" baseline="0">
              <a:latin typeface="Arial" panose="020B0604020202020204" pitchFamily="34" charset="0"/>
              <a:cs typeface="Arial" panose="020B0604020202020204" pitchFamily="34" charset="0"/>
            </a:rPr>
            <a:t> Detailed load calculations, geometric specifications, and technical considerations for the Faez aircraft.</a:t>
          </a:r>
          <a:endParaRPr lang="en-US" sz="1400" kern="1200">
            <a:latin typeface="Arial" panose="020B0604020202020204" pitchFamily="34" charset="0"/>
            <a:cs typeface="Arial" panose="020B0604020202020204" pitchFamily="34" charset="0"/>
          </a:endParaRPr>
        </a:p>
      </dsp:txBody>
      <dsp:txXfrm>
        <a:off x="614669" y="2661293"/>
        <a:ext cx="7677512" cy="532181"/>
      </dsp:txXfrm>
    </dsp:sp>
    <dsp:sp modelId="{BEBBC138-4DD3-4E5E-B374-2108F9ED4EDD}">
      <dsp:nvSpPr>
        <dsp:cNvPr id="0" name=""/>
        <dsp:cNvSpPr/>
      </dsp:nvSpPr>
      <dsp:spPr>
        <a:xfrm>
          <a:off x="0" y="3326520"/>
          <a:ext cx="8292182" cy="532181"/>
        </a:xfrm>
        <a:prstGeom prst="roundRect">
          <a:avLst>
            <a:gd name="adj" fmla="val 10000"/>
          </a:avLst>
        </a:prstGeom>
        <a:solidFill>
          <a:srgbClr val="D8E9FC"/>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3F3ECC0-F839-4F35-88FF-BF8730AA0261}">
      <dsp:nvSpPr>
        <dsp:cNvPr id="0" name=""/>
        <dsp:cNvSpPr/>
      </dsp:nvSpPr>
      <dsp:spPr>
        <a:xfrm>
          <a:off x="160984" y="3446261"/>
          <a:ext cx="292699" cy="29269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AD4022A-EDBD-4752-9308-50A4229C4043}">
      <dsp:nvSpPr>
        <dsp:cNvPr id="0" name=""/>
        <dsp:cNvSpPr/>
      </dsp:nvSpPr>
      <dsp:spPr>
        <a:xfrm>
          <a:off x="614669" y="3326520"/>
          <a:ext cx="7677512" cy="532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23" tIns="56323" rIns="56323" bIns="56323" numCol="1" spcCol="1270" anchor="ctr" anchorCtr="0">
          <a:noAutofit/>
        </a:bodyPr>
        <a:lstStyle/>
        <a:p>
          <a:pPr marL="0" lvl="0" indent="0" algn="l" defTabSz="622300">
            <a:lnSpc>
              <a:spcPct val="100000"/>
            </a:lnSpc>
            <a:spcBef>
              <a:spcPct val="0"/>
            </a:spcBef>
            <a:spcAft>
              <a:spcPct val="35000"/>
            </a:spcAft>
            <a:buNone/>
          </a:pPr>
          <a:r>
            <a:rPr lang="en-US" sz="1400" b="1" i="0" kern="1200" baseline="0">
              <a:latin typeface="Arial" panose="020B0604020202020204" pitchFamily="34" charset="0"/>
              <a:cs typeface="Arial" panose="020B0604020202020204" pitchFamily="34" charset="0"/>
            </a:rPr>
            <a:t>Methodology Integration:</a:t>
          </a:r>
          <a:r>
            <a:rPr lang="en-US" sz="1400" b="0" i="0" kern="1200" baseline="0">
              <a:latin typeface="Arial" panose="020B0604020202020204" pitchFamily="34" charset="0"/>
              <a:cs typeface="Arial" panose="020B0604020202020204" pitchFamily="34" charset="0"/>
            </a:rPr>
            <a:t> Combined traditional aerospace engineering methodologies with modern ML approaches.</a:t>
          </a:r>
          <a:endParaRPr lang="en-US" sz="1400" kern="1200">
            <a:latin typeface="Arial" panose="020B0604020202020204" pitchFamily="34" charset="0"/>
            <a:cs typeface="Arial" panose="020B0604020202020204" pitchFamily="34" charset="0"/>
          </a:endParaRPr>
        </a:p>
      </dsp:txBody>
      <dsp:txXfrm>
        <a:off x="614669" y="3326520"/>
        <a:ext cx="7677512" cy="532181"/>
      </dsp:txXfrm>
    </dsp:sp>
    <dsp:sp modelId="{12292E24-A884-4495-A185-9077F5D9A4A2}">
      <dsp:nvSpPr>
        <dsp:cNvPr id="0" name=""/>
        <dsp:cNvSpPr/>
      </dsp:nvSpPr>
      <dsp:spPr>
        <a:xfrm>
          <a:off x="0" y="3991747"/>
          <a:ext cx="8292182" cy="532181"/>
        </a:xfrm>
        <a:prstGeom prst="roundRect">
          <a:avLst>
            <a:gd name="adj" fmla="val 10000"/>
          </a:avLst>
        </a:prstGeom>
        <a:solidFill>
          <a:srgbClr val="D8E9FC"/>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A8EF3CC7-026B-44A9-B51D-ECF53CE4F21F}">
      <dsp:nvSpPr>
        <dsp:cNvPr id="0" name=""/>
        <dsp:cNvSpPr/>
      </dsp:nvSpPr>
      <dsp:spPr>
        <a:xfrm>
          <a:off x="160984" y="4111487"/>
          <a:ext cx="292699" cy="29269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45CD9F4-7047-4224-BAD7-CA675210CE7C}">
      <dsp:nvSpPr>
        <dsp:cNvPr id="0" name=""/>
        <dsp:cNvSpPr/>
      </dsp:nvSpPr>
      <dsp:spPr>
        <a:xfrm>
          <a:off x="614669" y="3991747"/>
          <a:ext cx="7677512" cy="532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23" tIns="56323" rIns="56323" bIns="56323" numCol="1" spcCol="1270" anchor="ctr" anchorCtr="0">
          <a:noAutofit/>
        </a:bodyPr>
        <a:lstStyle/>
        <a:p>
          <a:pPr marL="0" lvl="0" indent="0" algn="l" defTabSz="622300">
            <a:lnSpc>
              <a:spcPct val="100000"/>
            </a:lnSpc>
            <a:spcBef>
              <a:spcPct val="0"/>
            </a:spcBef>
            <a:spcAft>
              <a:spcPct val="35000"/>
            </a:spcAft>
            <a:buNone/>
          </a:pPr>
          <a:r>
            <a:rPr lang="en-US" sz="1400" b="1" i="0" kern="1200" baseline="0">
              <a:latin typeface="Arial" panose="020B0604020202020204" pitchFamily="34" charset="0"/>
              <a:cs typeface="Arial" panose="020B0604020202020204" pitchFamily="34" charset="0"/>
            </a:rPr>
            <a:t>Broad Condition Coverage:</a:t>
          </a:r>
          <a:r>
            <a:rPr lang="en-US" sz="1400" b="0" i="0" kern="1200" baseline="0">
              <a:latin typeface="Arial" panose="020B0604020202020204" pitchFamily="34" charset="0"/>
              <a:cs typeface="Arial" panose="020B0604020202020204" pitchFamily="34" charset="0"/>
            </a:rPr>
            <a:t> Covered various flight conditions, including temperature levels, weather, and operational scenarios. </a:t>
          </a:r>
          <a:endParaRPr lang="en-US" sz="1400" kern="1200">
            <a:latin typeface="Arial" panose="020B0604020202020204" pitchFamily="34" charset="0"/>
            <a:cs typeface="Arial" panose="020B0604020202020204" pitchFamily="34" charset="0"/>
          </a:endParaRPr>
        </a:p>
      </dsp:txBody>
      <dsp:txXfrm>
        <a:off x="614669" y="3991747"/>
        <a:ext cx="7677512" cy="5321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FBB35F-EB80-47C7-8ACB-953680C9CD9D}">
      <dsp:nvSpPr>
        <dsp:cNvPr id="0" name=""/>
        <dsp:cNvSpPr/>
      </dsp:nvSpPr>
      <dsp:spPr>
        <a:xfrm>
          <a:off x="-224247" y="8412"/>
          <a:ext cx="7992888" cy="1362190"/>
        </a:xfrm>
        <a:prstGeom prst="roundRect">
          <a:avLst>
            <a:gd name="adj" fmla="val 10000"/>
          </a:avLst>
        </a:prstGeom>
        <a:solidFill>
          <a:srgbClr val="D8E9FC"/>
        </a:solidFill>
        <a:ln>
          <a:noFill/>
        </a:ln>
        <a:effectLst/>
      </dsp:spPr>
      <dsp:style>
        <a:lnRef idx="0">
          <a:scrgbClr r="0" g="0" b="0"/>
        </a:lnRef>
        <a:fillRef idx="1">
          <a:scrgbClr r="0" g="0" b="0"/>
        </a:fillRef>
        <a:effectRef idx="0">
          <a:scrgbClr r="0" g="0" b="0"/>
        </a:effectRef>
        <a:fontRef idx="minor"/>
      </dsp:style>
    </dsp:sp>
    <dsp:sp modelId="{BD12A2AD-6CA2-4294-9D46-06FDB52FB6E9}">
      <dsp:nvSpPr>
        <dsp:cNvPr id="0" name=""/>
        <dsp:cNvSpPr/>
      </dsp:nvSpPr>
      <dsp:spPr>
        <a:xfrm>
          <a:off x="187815" y="314904"/>
          <a:ext cx="749204" cy="74920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B60A11-D39E-4551-8658-09AACCB12FA7}">
      <dsp:nvSpPr>
        <dsp:cNvPr id="0" name=""/>
        <dsp:cNvSpPr/>
      </dsp:nvSpPr>
      <dsp:spPr>
        <a:xfrm>
          <a:off x="1349083" y="8412"/>
          <a:ext cx="6416480" cy="136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165" tIns="144165" rIns="144165" bIns="144165" numCol="1" spcCol="1270" anchor="ctr" anchorCtr="0">
          <a:noAutofit/>
        </a:bodyPr>
        <a:lstStyle/>
        <a:p>
          <a:pPr marL="0" lvl="0" indent="0" algn="l" defTabSz="622300">
            <a:lnSpc>
              <a:spcPct val="100000"/>
            </a:lnSpc>
            <a:spcBef>
              <a:spcPct val="0"/>
            </a:spcBef>
            <a:spcAft>
              <a:spcPct val="35000"/>
            </a:spcAft>
            <a:buNone/>
          </a:pPr>
          <a:r>
            <a:rPr lang="en-US" sz="1400" b="1" kern="1200"/>
            <a:t>Advanced prediction models and simulations were used to meet JAR-23 safety and performance standards.</a:t>
          </a:r>
          <a:endParaRPr lang="en-US" sz="1400" kern="1200"/>
        </a:p>
      </dsp:txBody>
      <dsp:txXfrm>
        <a:off x="1349083" y="8412"/>
        <a:ext cx="6416480" cy="1362190"/>
      </dsp:txXfrm>
    </dsp:sp>
    <dsp:sp modelId="{CF6B1EC2-D276-463A-9697-9A98DAF74510}">
      <dsp:nvSpPr>
        <dsp:cNvPr id="0" name=""/>
        <dsp:cNvSpPr/>
      </dsp:nvSpPr>
      <dsp:spPr>
        <a:xfrm>
          <a:off x="-224247" y="1711150"/>
          <a:ext cx="7992888" cy="1362190"/>
        </a:xfrm>
        <a:prstGeom prst="roundRect">
          <a:avLst>
            <a:gd name="adj" fmla="val 10000"/>
          </a:avLst>
        </a:prstGeom>
        <a:solidFill>
          <a:srgbClr val="D8E9FC"/>
        </a:solidFill>
        <a:ln>
          <a:noFill/>
        </a:ln>
        <a:effectLst/>
      </dsp:spPr>
      <dsp:style>
        <a:lnRef idx="0">
          <a:scrgbClr r="0" g="0" b="0"/>
        </a:lnRef>
        <a:fillRef idx="1">
          <a:scrgbClr r="0" g="0" b="0"/>
        </a:fillRef>
        <a:effectRef idx="0">
          <a:scrgbClr r="0" g="0" b="0"/>
        </a:effectRef>
        <a:fontRef idx="minor"/>
      </dsp:style>
    </dsp:sp>
    <dsp:sp modelId="{4D64D34B-10D3-4059-A4F5-DC411A1D0942}">
      <dsp:nvSpPr>
        <dsp:cNvPr id="0" name=""/>
        <dsp:cNvSpPr/>
      </dsp:nvSpPr>
      <dsp:spPr>
        <a:xfrm>
          <a:off x="187815" y="2017643"/>
          <a:ext cx="749204" cy="74920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45F7A6-939C-449B-9C56-EE4422587DF9}">
      <dsp:nvSpPr>
        <dsp:cNvPr id="0" name=""/>
        <dsp:cNvSpPr/>
      </dsp:nvSpPr>
      <dsp:spPr>
        <a:xfrm>
          <a:off x="1116118" y="1736460"/>
          <a:ext cx="3596799" cy="136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165" tIns="144165" rIns="144165" bIns="144165" numCol="1" spcCol="1270" anchor="ctr" anchorCtr="0">
          <a:noAutofit/>
        </a:bodyPr>
        <a:lstStyle/>
        <a:p>
          <a:pPr marL="0" lvl="0" indent="0" algn="l" defTabSz="622300">
            <a:lnSpc>
              <a:spcPct val="100000"/>
            </a:lnSpc>
            <a:spcBef>
              <a:spcPct val="0"/>
            </a:spcBef>
            <a:spcAft>
              <a:spcPct val="35000"/>
            </a:spcAft>
            <a:buNone/>
          </a:pPr>
          <a:r>
            <a:rPr lang="en-US" sz="1400" b="1" kern="1200" dirty="0"/>
            <a:t>Comprehensive Analysis Across All Aircraft Parts:</a:t>
          </a:r>
          <a:endParaRPr lang="en-US" sz="1400" kern="1200" dirty="0"/>
        </a:p>
      </dsp:txBody>
      <dsp:txXfrm>
        <a:off x="1116118" y="1736460"/>
        <a:ext cx="3596799" cy="1362190"/>
      </dsp:txXfrm>
    </dsp:sp>
    <dsp:sp modelId="{D9155668-8760-471E-87A3-DF185F44C486}">
      <dsp:nvSpPr>
        <dsp:cNvPr id="0" name=""/>
        <dsp:cNvSpPr/>
      </dsp:nvSpPr>
      <dsp:spPr>
        <a:xfrm>
          <a:off x="4068454" y="1736460"/>
          <a:ext cx="3722824" cy="136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165" tIns="144165" rIns="144165" bIns="144165" numCol="1" spcCol="1270" anchor="ctr" anchorCtr="0">
          <a:noAutofit/>
        </a:bodyPr>
        <a:lstStyle/>
        <a:p>
          <a:pPr marL="0" lvl="0" indent="0" algn="l" defTabSz="488950">
            <a:lnSpc>
              <a:spcPct val="100000"/>
            </a:lnSpc>
            <a:spcBef>
              <a:spcPct val="0"/>
            </a:spcBef>
            <a:spcAft>
              <a:spcPct val="35000"/>
            </a:spcAft>
            <a:buNone/>
          </a:pPr>
          <a:r>
            <a:rPr lang="en-US" sz="1100" b="1" kern="1200" dirty="0"/>
            <a:t>Employed thorough evaluation techniques to ensure optimal load distribution and structural integrity.</a:t>
          </a:r>
        </a:p>
        <a:p>
          <a:pPr marL="0" lvl="0" indent="0" algn="l" defTabSz="488950">
            <a:lnSpc>
              <a:spcPct val="100000"/>
            </a:lnSpc>
            <a:spcBef>
              <a:spcPct val="0"/>
            </a:spcBef>
            <a:spcAft>
              <a:spcPct val="35000"/>
            </a:spcAft>
            <a:buNone/>
          </a:pPr>
          <a:r>
            <a:rPr lang="en-US" sz="1100" b="1" kern="1200" dirty="0"/>
            <a:t>Successful Creation and Flight:</a:t>
          </a:r>
          <a:endParaRPr lang="en-US" sz="1100" kern="1200" dirty="0"/>
        </a:p>
        <a:p>
          <a:pPr marL="0" lvl="0" indent="0" algn="l" defTabSz="488950">
            <a:lnSpc>
              <a:spcPct val="100000"/>
            </a:lnSpc>
            <a:spcBef>
              <a:spcPct val="0"/>
            </a:spcBef>
            <a:spcAft>
              <a:spcPct val="35000"/>
            </a:spcAft>
            <a:buNone/>
          </a:pPr>
          <a:r>
            <a:rPr lang="en-US" sz="1100" b="1" kern="1200" dirty="0"/>
            <a:t>The Light aircraft completed its maiden flight, validating the efficacy of our predictive models and testing protocols.</a:t>
          </a:r>
          <a:endParaRPr lang="en-US" sz="1100" kern="1200" dirty="0"/>
        </a:p>
      </dsp:txBody>
      <dsp:txXfrm>
        <a:off x="4068454" y="1736460"/>
        <a:ext cx="3722824" cy="1362190"/>
      </dsp:txXfrm>
    </dsp:sp>
    <dsp:sp modelId="{A104607F-6B28-43A4-9E46-AE1A882008CD}">
      <dsp:nvSpPr>
        <dsp:cNvPr id="0" name=""/>
        <dsp:cNvSpPr/>
      </dsp:nvSpPr>
      <dsp:spPr>
        <a:xfrm>
          <a:off x="-224247" y="3526079"/>
          <a:ext cx="7992888" cy="1362190"/>
        </a:xfrm>
        <a:prstGeom prst="roundRect">
          <a:avLst>
            <a:gd name="adj" fmla="val 10000"/>
          </a:avLst>
        </a:prstGeom>
        <a:solidFill>
          <a:srgbClr val="D8E9FC"/>
        </a:solidFill>
        <a:ln>
          <a:noFill/>
        </a:ln>
        <a:effectLst/>
      </dsp:spPr>
      <dsp:style>
        <a:lnRef idx="0">
          <a:scrgbClr r="0" g="0" b="0"/>
        </a:lnRef>
        <a:fillRef idx="1">
          <a:scrgbClr r="0" g="0" b="0"/>
        </a:fillRef>
        <a:effectRef idx="0">
          <a:scrgbClr r="0" g="0" b="0"/>
        </a:effectRef>
        <a:fontRef idx="minor"/>
      </dsp:style>
    </dsp:sp>
    <dsp:sp modelId="{BB5BA490-E888-46BF-94EA-F0D34FB17599}">
      <dsp:nvSpPr>
        <dsp:cNvPr id="0" name=""/>
        <dsp:cNvSpPr/>
      </dsp:nvSpPr>
      <dsp:spPr>
        <a:xfrm>
          <a:off x="187815" y="3832572"/>
          <a:ext cx="749204" cy="74920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A1FA8B-3BE5-4ED8-8A9F-06703093C97E}">
      <dsp:nvSpPr>
        <dsp:cNvPr id="0" name=""/>
        <dsp:cNvSpPr/>
      </dsp:nvSpPr>
      <dsp:spPr>
        <a:xfrm>
          <a:off x="1297113" y="3896702"/>
          <a:ext cx="2607500" cy="551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95" tIns="91795" rIns="91795" bIns="91795" numCol="1" spcCol="1270" anchor="ctr" anchorCtr="0">
          <a:noAutofit/>
        </a:bodyPr>
        <a:lstStyle/>
        <a:p>
          <a:pPr marL="0" lvl="0" indent="0" algn="l" defTabSz="622300">
            <a:lnSpc>
              <a:spcPct val="100000"/>
            </a:lnSpc>
            <a:spcBef>
              <a:spcPct val="0"/>
            </a:spcBef>
            <a:spcAft>
              <a:spcPct val="35000"/>
            </a:spcAft>
            <a:buNone/>
          </a:pPr>
          <a:r>
            <a:rPr lang="en-US" sz="1400" b="1" kern="1200" dirty="0"/>
            <a:t>Cost-Effective Testing Strategy:</a:t>
          </a:r>
          <a:endParaRPr lang="en-US" sz="1400" kern="1200" dirty="0"/>
        </a:p>
      </dsp:txBody>
      <dsp:txXfrm>
        <a:off x="1297113" y="3896702"/>
        <a:ext cx="2607500" cy="551193"/>
      </dsp:txXfrm>
    </dsp:sp>
    <dsp:sp modelId="{F4396E2F-B835-40F3-9A48-EA679D4C8282}">
      <dsp:nvSpPr>
        <dsp:cNvPr id="0" name=""/>
        <dsp:cNvSpPr/>
      </dsp:nvSpPr>
      <dsp:spPr>
        <a:xfrm>
          <a:off x="4195596" y="3422301"/>
          <a:ext cx="3066938" cy="158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165" tIns="144165" rIns="144165" bIns="144165" numCol="1" spcCol="1270" anchor="ctr" anchorCtr="0">
          <a:noAutofit/>
        </a:bodyPr>
        <a:lstStyle/>
        <a:p>
          <a:pPr marL="0" lvl="0" indent="0" algn="l" defTabSz="488950">
            <a:lnSpc>
              <a:spcPct val="100000"/>
            </a:lnSpc>
            <a:spcBef>
              <a:spcPct val="0"/>
            </a:spcBef>
            <a:spcAft>
              <a:spcPct val="35000"/>
            </a:spcAft>
            <a:buNone/>
          </a:pPr>
          <a:r>
            <a:rPr lang="en-US" sz="1100" b="1" kern="1200" dirty="0"/>
            <a:t>Leveraged prediction models and simulations to significantly reduce reliance on expensive wind tunnel tests.</a:t>
          </a:r>
          <a:endParaRPr lang="en-US" sz="1100" kern="1200" dirty="0"/>
        </a:p>
        <a:p>
          <a:pPr marL="0" lvl="0" indent="0" algn="l" defTabSz="488950">
            <a:lnSpc>
              <a:spcPct val="100000"/>
            </a:lnSpc>
            <a:spcBef>
              <a:spcPct val="0"/>
            </a:spcBef>
            <a:spcAft>
              <a:spcPct val="35000"/>
            </a:spcAft>
            <a:buNone/>
          </a:pPr>
          <a:r>
            <a:rPr lang="en-US" sz="1100" b="1" kern="1200" dirty="0"/>
            <a:t>Confirmed design viability and safety through simulations before physical prototyping, leading to substantial cost savings</a:t>
          </a:r>
          <a:endParaRPr lang="en-US" sz="1100" kern="1200" dirty="0"/>
        </a:p>
      </dsp:txBody>
      <dsp:txXfrm>
        <a:off x="4195596" y="3422301"/>
        <a:ext cx="3066938" cy="15865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9AFFF-1FF0-45EA-9330-66740FBCB411}">
      <dsp:nvSpPr>
        <dsp:cNvPr id="0" name=""/>
        <dsp:cNvSpPr/>
      </dsp:nvSpPr>
      <dsp:spPr>
        <a:xfrm>
          <a:off x="1265795" y="286500"/>
          <a:ext cx="222407" cy="91440"/>
        </a:xfrm>
        <a:custGeom>
          <a:avLst/>
          <a:gdLst/>
          <a:ahLst/>
          <a:cxnLst/>
          <a:rect l="0" t="0" r="0" b="0"/>
          <a:pathLst>
            <a:path>
              <a:moveTo>
                <a:pt x="0" y="45720"/>
              </a:moveTo>
              <a:lnTo>
                <a:pt x="222407"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70674" y="330955"/>
        <a:ext cx="12650" cy="2530"/>
      </dsp:txXfrm>
    </dsp:sp>
    <dsp:sp modelId="{123093C4-0641-41CD-A790-F4248FDA2A50}">
      <dsp:nvSpPr>
        <dsp:cNvPr id="0" name=""/>
        <dsp:cNvSpPr/>
      </dsp:nvSpPr>
      <dsp:spPr>
        <a:xfrm>
          <a:off x="167564" y="2211"/>
          <a:ext cx="1100031" cy="660018"/>
        </a:xfrm>
        <a:prstGeom prst="rect">
          <a:avLst/>
        </a:prstGeom>
        <a:solidFill>
          <a:srgbClr val="C2DDF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02" tIns="56580" rIns="53902" bIns="56580" numCol="1" spcCol="1270" anchor="ctr" anchorCtr="0">
          <a:noAutofit/>
        </a:bodyPr>
        <a:lstStyle/>
        <a:p>
          <a:pPr marL="0" lvl="0" indent="0" algn="ctr" defTabSz="533400">
            <a:lnSpc>
              <a:spcPct val="90000"/>
            </a:lnSpc>
            <a:spcBef>
              <a:spcPct val="0"/>
            </a:spcBef>
            <a:spcAft>
              <a:spcPct val="35000"/>
            </a:spcAft>
            <a:buNone/>
          </a:pPr>
          <a:r>
            <a:rPr lang="en-CA" sz="1200" b="1" u="sng" kern="1200">
              <a:solidFill>
                <a:schemeClr val="tx1"/>
              </a:solidFill>
            </a:rPr>
            <a:t>General Information:</a:t>
          </a:r>
          <a:endParaRPr lang="en-US" sz="1200" b="1" kern="1200">
            <a:solidFill>
              <a:schemeClr val="tx1"/>
            </a:solidFill>
          </a:endParaRPr>
        </a:p>
      </dsp:txBody>
      <dsp:txXfrm>
        <a:off x="167564" y="2211"/>
        <a:ext cx="1100031" cy="660018"/>
      </dsp:txXfrm>
    </dsp:sp>
    <dsp:sp modelId="{A457731A-8A69-4E39-92A0-BE3BDDB2AA0C}">
      <dsp:nvSpPr>
        <dsp:cNvPr id="0" name=""/>
        <dsp:cNvSpPr/>
      </dsp:nvSpPr>
      <dsp:spPr>
        <a:xfrm>
          <a:off x="717580" y="660430"/>
          <a:ext cx="1353038" cy="222407"/>
        </a:xfrm>
        <a:custGeom>
          <a:avLst/>
          <a:gdLst/>
          <a:ahLst/>
          <a:cxnLst/>
          <a:rect l="0" t="0" r="0" b="0"/>
          <a:pathLst>
            <a:path>
              <a:moveTo>
                <a:pt x="1353038" y="0"/>
              </a:moveTo>
              <a:lnTo>
                <a:pt x="1353038" y="128303"/>
              </a:lnTo>
              <a:lnTo>
                <a:pt x="0" y="128303"/>
              </a:lnTo>
              <a:lnTo>
                <a:pt x="0" y="222407"/>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9687" y="770368"/>
        <a:ext cx="68824" cy="2530"/>
      </dsp:txXfrm>
    </dsp:sp>
    <dsp:sp modelId="{844F3219-8FF1-48E0-89AE-D66E60FD6481}">
      <dsp:nvSpPr>
        <dsp:cNvPr id="0" name=""/>
        <dsp:cNvSpPr/>
      </dsp:nvSpPr>
      <dsp:spPr>
        <a:xfrm>
          <a:off x="1520603" y="2211"/>
          <a:ext cx="1100031" cy="660018"/>
        </a:xfrm>
        <a:prstGeom prst="rect">
          <a:avLst/>
        </a:prstGeom>
        <a:solidFill>
          <a:srgbClr val="C2DDF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02" tIns="56580" rIns="53902" bIns="56580" numCol="1" spcCol="1270" anchor="ctr" anchorCtr="0">
          <a:noAutofit/>
        </a:bodyPr>
        <a:lstStyle/>
        <a:p>
          <a:pPr marL="0" lvl="0" indent="0" algn="ctr" defTabSz="533400">
            <a:lnSpc>
              <a:spcPct val="90000"/>
            </a:lnSpc>
            <a:spcBef>
              <a:spcPct val="0"/>
            </a:spcBef>
            <a:spcAft>
              <a:spcPct val="35000"/>
            </a:spcAft>
            <a:buNone/>
          </a:pPr>
          <a:r>
            <a:rPr lang="en-CA" sz="1200" b="1" kern="1200" dirty="0">
              <a:solidFill>
                <a:schemeClr val="tx1"/>
              </a:solidFill>
            </a:rPr>
            <a:t>Maximum Takeoff Weight: 170 kg</a:t>
          </a:r>
          <a:endParaRPr lang="en-US" sz="1200" b="1" kern="1200" dirty="0">
            <a:solidFill>
              <a:schemeClr val="tx1"/>
            </a:solidFill>
          </a:endParaRPr>
        </a:p>
      </dsp:txBody>
      <dsp:txXfrm>
        <a:off x="1520603" y="2211"/>
        <a:ext cx="1100031" cy="660018"/>
      </dsp:txXfrm>
    </dsp:sp>
    <dsp:sp modelId="{27343F25-318D-496B-A468-0F0FF02A23BD}">
      <dsp:nvSpPr>
        <dsp:cNvPr id="0" name=""/>
        <dsp:cNvSpPr/>
      </dsp:nvSpPr>
      <dsp:spPr>
        <a:xfrm>
          <a:off x="1265795" y="1199527"/>
          <a:ext cx="222407" cy="91440"/>
        </a:xfrm>
        <a:custGeom>
          <a:avLst/>
          <a:gdLst/>
          <a:ahLst/>
          <a:cxnLst/>
          <a:rect l="0" t="0" r="0" b="0"/>
          <a:pathLst>
            <a:path>
              <a:moveTo>
                <a:pt x="0" y="45720"/>
              </a:moveTo>
              <a:lnTo>
                <a:pt x="222407"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70674" y="1243982"/>
        <a:ext cx="12650" cy="2530"/>
      </dsp:txXfrm>
    </dsp:sp>
    <dsp:sp modelId="{2714DD13-9FDC-4120-BFA9-969220A85496}">
      <dsp:nvSpPr>
        <dsp:cNvPr id="0" name=""/>
        <dsp:cNvSpPr/>
      </dsp:nvSpPr>
      <dsp:spPr>
        <a:xfrm>
          <a:off x="167564" y="915237"/>
          <a:ext cx="1100031" cy="660018"/>
        </a:xfrm>
        <a:prstGeom prst="rect">
          <a:avLst/>
        </a:prstGeom>
        <a:solidFill>
          <a:srgbClr val="C2DDF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02" tIns="56580" rIns="53902" bIns="56580" numCol="1" spcCol="1270" anchor="ctr" anchorCtr="0">
          <a:noAutofit/>
        </a:bodyPr>
        <a:lstStyle/>
        <a:p>
          <a:pPr marL="0" lvl="0" indent="0" algn="ctr" defTabSz="533400">
            <a:lnSpc>
              <a:spcPct val="90000"/>
            </a:lnSpc>
            <a:spcBef>
              <a:spcPct val="0"/>
            </a:spcBef>
            <a:spcAft>
              <a:spcPct val="35000"/>
            </a:spcAft>
            <a:buNone/>
          </a:pPr>
          <a:r>
            <a:rPr lang="en-CA" sz="1200" b="1" kern="1200" dirty="0">
              <a:solidFill>
                <a:schemeClr val="tx1"/>
              </a:solidFill>
            </a:rPr>
            <a:t>Maximum Load Factor: 6</a:t>
          </a:r>
          <a:endParaRPr lang="en-US" sz="1200" b="1" kern="1200" dirty="0">
            <a:solidFill>
              <a:schemeClr val="tx1"/>
            </a:solidFill>
          </a:endParaRPr>
        </a:p>
      </dsp:txBody>
      <dsp:txXfrm>
        <a:off x="167564" y="915237"/>
        <a:ext cx="1100031" cy="660018"/>
      </dsp:txXfrm>
    </dsp:sp>
    <dsp:sp modelId="{670826CA-D6A9-48FA-B9E4-37EFB3ABB96D}">
      <dsp:nvSpPr>
        <dsp:cNvPr id="0" name=""/>
        <dsp:cNvSpPr/>
      </dsp:nvSpPr>
      <dsp:spPr>
        <a:xfrm>
          <a:off x="717580" y="1573456"/>
          <a:ext cx="1353038" cy="222407"/>
        </a:xfrm>
        <a:custGeom>
          <a:avLst/>
          <a:gdLst/>
          <a:ahLst/>
          <a:cxnLst/>
          <a:rect l="0" t="0" r="0" b="0"/>
          <a:pathLst>
            <a:path>
              <a:moveTo>
                <a:pt x="1353038" y="0"/>
              </a:moveTo>
              <a:lnTo>
                <a:pt x="1353038" y="128303"/>
              </a:lnTo>
              <a:lnTo>
                <a:pt x="0" y="128303"/>
              </a:lnTo>
              <a:lnTo>
                <a:pt x="0" y="222407"/>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9687" y="1683395"/>
        <a:ext cx="68824" cy="2530"/>
      </dsp:txXfrm>
    </dsp:sp>
    <dsp:sp modelId="{79A920F4-3F50-4CFF-BEAB-950DA14A52FA}">
      <dsp:nvSpPr>
        <dsp:cNvPr id="0" name=""/>
        <dsp:cNvSpPr/>
      </dsp:nvSpPr>
      <dsp:spPr>
        <a:xfrm>
          <a:off x="1520603" y="915237"/>
          <a:ext cx="1100031" cy="660018"/>
        </a:xfrm>
        <a:prstGeom prst="rect">
          <a:avLst/>
        </a:prstGeom>
        <a:solidFill>
          <a:srgbClr val="C2DDF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02" tIns="56580" rIns="53902" bIns="56580" numCol="1" spcCol="1270" anchor="ctr" anchorCtr="0">
          <a:noAutofit/>
        </a:bodyPr>
        <a:lstStyle/>
        <a:p>
          <a:pPr marL="0" lvl="0" indent="0" algn="ctr" defTabSz="533400">
            <a:lnSpc>
              <a:spcPct val="90000"/>
            </a:lnSpc>
            <a:spcBef>
              <a:spcPct val="0"/>
            </a:spcBef>
            <a:spcAft>
              <a:spcPct val="35000"/>
            </a:spcAft>
            <a:buNone/>
          </a:pPr>
          <a:r>
            <a:rPr lang="en-CA" sz="1200" b="1" u="sng" kern="1200">
              <a:solidFill>
                <a:schemeClr val="tx1"/>
              </a:solidFill>
            </a:rPr>
            <a:t>Tail Assembly Specifications:</a:t>
          </a:r>
          <a:endParaRPr lang="en-US" sz="1200" b="1" kern="1200">
            <a:solidFill>
              <a:schemeClr val="tx1"/>
            </a:solidFill>
          </a:endParaRPr>
        </a:p>
      </dsp:txBody>
      <dsp:txXfrm>
        <a:off x="1520603" y="915237"/>
        <a:ext cx="1100031" cy="660018"/>
      </dsp:txXfrm>
    </dsp:sp>
    <dsp:sp modelId="{6D0307B6-5630-47C4-879B-75AAAB796B04}">
      <dsp:nvSpPr>
        <dsp:cNvPr id="0" name=""/>
        <dsp:cNvSpPr/>
      </dsp:nvSpPr>
      <dsp:spPr>
        <a:xfrm>
          <a:off x="1265795" y="2112553"/>
          <a:ext cx="222407" cy="91440"/>
        </a:xfrm>
        <a:custGeom>
          <a:avLst/>
          <a:gdLst/>
          <a:ahLst/>
          <a:cxnLst/>
          <a:rect l="0" t="0" r="0" b="0"/>
          <a:pathLst>
            <a:path>
              <a:moveTo>
                <a:pt x="0" y="45720"/>
              </a:moveTo>
              <a:lnTo>
                <a:pt x="222407"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70674" y="2157008"/>
        <a:ext cx="12650" cy="2530"/>
      </dsp:txXfrm>
    </dsp:sp>
    <dsp:sp modelId="{E156CFD8-00C3-4957-AFD8-F7A43603DC71}">
      <dsp:nvSpPr>
        <dsp:cNvPr id="0" name=""/>
        <dsp:cNvSpPr/>
      </dsp:nvSpPr>
      <dsp:spPr>
        <a:xfrm>
          <a:off x="167564" y="1828263"/>
          <a:ext cx="1100031" cy="660018"/>
        </a:xfrm>
        <a:prstGeom prst="rect">
          <a:avLst/>
        </a:prstGeom>
        <a:solidFill>
          <a:srgbClr val="C2DDF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02" tIns="56580" rIns="53902" bIns="56580" numCol="1" spcCol="1270" anchor="ctr" anchorCtr="0">
          <a:noAutofit/>
        </a:bodyPr>
        <a:lstStyle/>
        <a:p>
          <a:pPr marL="0" lvl="0" indent="0" algn="ctr" defTabSz="533400">
            <a:lnSpc>
              <a:spcPct val="90000"/>
            </a:lnSpc>
            <a:spcBef>
              <a:spcPct val="0"/>
            </a:spcBef>
            <a:spcAft>
              <a:spcPct val="35000"/>
            </a:spcAft>
            <a:buNone/>
          </a:pPr>
          <a:r>
            <a:rPr lang="en-CA" sz="1200" b="1" kern="1200">
              <a:solidFill>
                <a:schemeClr val="tx1"/>
              </a:solidFill>
            </a:rPr>
            <a:t>Horizontal Tail Area: 0.61 m²</a:t>
          </a:r>
          <a:endParaRPr lang="en-US" sz="1200" b="1" kern="1200">
            <a:solidFill>
              <a:schemeClr val="tx1"/>
            </a:solidFill>
          </a:endParaRPr>
        </a:p>
      </dsp:txBody>
      <dsp:txXfrm>
        <a:off x="167564" y="1828263"/>
        <a:ext cx="1100031" cy="660018"/>
      </dsp:txXfrm>
    </dsp:sp>
    <dsp:sp modelId="{65D38AAC-DAE8-4142-9804-28CA8909ED00}">
      <dsp:nvSpPr>
        <dsp:cNvPr id="0" name=""/>
        <dsp:cNvSpPr/>
      </dsp:nvSpPr>
      <dsp:spPr>
        <a:xfrm>
          <a:off x="717580" y="2486482"/>
          <a:ext cx="1353038" cy="222407"/>
        </a:xfrm>
        <a:custGeom>
          <a:avLst/>
          <a:gdLst/>
          <a:ahLst/>
          <a:cxnLst/>
          <a:rect l="0" t="0" r="0" b="0"/>
          <a:pathLst>
            <a:path>
              <a:moveTo>
                <a:pt x="1353038" y="0"/>
              </a:moveTo>
              <a:lnTo>
                <a:pt x="1353038" y="128303"/>
              </a:lnTo>
              <a:lnTo>
                <a:pt x="0" y="128303"/>
              </a:lnTo>
              <a:lnTo>
                <a:pt x="0" y="222407"/>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9687" y="2596421"/>
        <a:ext cx="68824" cy="2530"/>
      </dsp:txXfrm>
    </dsp:sp>
    <dsp:sp modelId="{4607E176-AE69-422B-8603-7FE595A7EB4F}">
      <dsp:nvSpPr>
        <dsp:cNvPr id="0" name=""/>
        <dsp:cNvSpPr/>
      </dsp:nvSpPr>
      <dsp:spPr>
        <a:xfrm>
          <a:off x="1520603" y="1828263"/>
          <a:ext cx="1100031" cy="660018"/>
        </a:xfrm>
        <a:prstGeom prst="rect">
          <a:avLst/>
        </a:prstGeom>
        <a:solidFill>
          <a:srgbClr val="C2DDF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02" tIns="56580" rIns="53902" bIns="56580" numCol="1" spcCol="1270" anchor="ctr" anchorCtr="0">
          <a:noAutofit/>
        </a:bodyPr>
        <a:lstStyle/>
        <a:p>
          <a:pPr marL="0" lvl="0" indent="0" algn="ctr" defTabSz="533400">
            <a:lnSpc>
              <a:spcPct val="90000"/>
            </a:lnSpc>
            <a:spcBef>
              <a:spcPct val="0"/>
            </a:spcBef>
            <a:spcAft>
              <a:spcPct val="35000"/>
            </a:spcAft>
            <a:buNone/>
          </a:pPr>
          <a:r>
            <a:rPr lang="en-CA" sz="1200" b="1" kern="1200">
              <a:solidFill>
                <a:schemeClr val="tx1"/>
              </a:solidFill>
            </a:rPr>
            <a:t>Vertical Tail Area: 0.38 m²</a:t>
          </a:r>
          <a:endParaRPr lang="en-US" sz="1200" b="1" kern="1200">
            <a:solidFill>
              <a:schemeClr val="tx1"/>
            </a:solidFill>
          </a:endParaRPr>
        </a:p>
      </dsp:txBody>
      <dsp:txXfrm>
        <a:off x="1520603" y="1828263"/>
        <a:ext cx="1100031" cy="660018"/>
      </dsp:txXfrm>
    </dsp:sp>
    <dsp:sp modelId="{E713C0EC-2323-4E22-9728-5EE249222CF7}">
      <dsp:nvSpPr>
        <dsp:cNvPr id="0" name=""/>
        <dsp:cNvSpPr/>
      </dsp:nvSpPr>
      <dsp:spPr>
        <a:xfrm>
          <a:off x="1265795" y="3025579"/>
          <a:ext cx="222407" cy="91440"/>
        </a:xfrm>
        <a:custGeom>
          <a:avLst/>
          <a:gdLst/>
          <a:ahLst/>
          <a:cxnLst/>
          <a:rect l="0" t="0" r="0" b="0"/>
          <a:pathLst>
            <a:path>
              <a:moveTo>
                <a:pt x="0" y="45720"/>
              </a:moveTo>
              <a:lnTo>
                <a:pt x="222407"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70674" y="3070034"/>
        <a:ext cx="12650" cy="2530"/>
      </dsp:txXfrm>
    </dsp:sp>
    <dsp:sp modelId="{CB084110-FCB2-4F39-9EF3-71047C1D3457}">
      <dsp:nvSpPr>
        <dsp:cNvPr id="0" name=""/>
        <dsp:cNvSpPr/>
      </dsp:nvSpPr>
      <dsp:spPr>
        <a:xfrm>
          <a:off x="167564" y="2741290"/>
          <a:ext cx="1100031" cy="660018"/>
        </a:xfrm>
        <a:prstGeom prst="rect">
          <a:avLst/>
        </a:prstGeom>
        <a:solidFill>
          <a:srgbClr val="C2DDF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02" tIns="56580" rIns="53902" bIns="56580" numCol="1" spcCol="1270" anchor="ctr" anchorCtr="0">
          <a:noAutofit/>
        </a:bodyPr>
        <a:lstStyle/>
        <a:p>
          <a:pPr marL="0" lvl="0" indent="0" algn="ctr" defTabSz="533400">
            <a:lnSpc>
              <a:spcPct val="90000"/>
            </a:lnSpc>
            <a:spcBef>
              <a:spcPct val="0"/>
            </a:spcBef>
            <a:spcAft>
              <a:spcPct val="35000"/>
            </a:spcAft>
            <a:buNone/>
          </a:pPr>
          <a:r>
            <a:rPr lang="en-CA" sz="1200" b="1" kern="1200">
              <a:solidFill>
                <a:schemeClr val="tx1"/>
              </a:solidFill>
            </a:rPr>
            <a:t>Horizontal Tail Span: 1.55 m</a:t>
          </a:r>
          <a:endParaRPr lang="en-US" sz="1200" b="1" kern="1200">
            <a:solidFill>
              <a:schemeClr val="tx1"/>
            </a:solidFill>
          </a:endParaRPr>
        </a:p>
      </dsp:txBody>
      <dsp:txXfrm>
        <a:off x="167564" y="2741290"/>
        <a:ext cx="1100031" cy="660018"/>
      </dsp:txXfrm>
    </dsp:sp>
    <dsp:sp modelId="{659E24CD-43E3-4653-A9D9-14B0A9FD619F}">
      <dsp:nvSpPr>
        <dsp:cNvPr id="0" name=""/>
        <dsp:cNvSpPr/>
      </dsp:nvSpPr>
      <dsp:spPr>
        <a:xfrm>
          <a:off x="717580" y="3399509"/>
          <a:ext cx="1353038" cy="222407"/>
        </a:xfrm>
        <a:custGeom>
          <a:avLst/>
          <a:gdLst/>
          <a:ahLst/>
          <a:cxnLst/>
          <a:rect l="0" t="0" r="0" b="0"/>
          <a:pathLst>
            <a:path>
              <a:moveTo>
                <a:pt x="1353038" y="0"/>
              </a:moveTo>
              <a:lnTo>
                <a:pt x="1353038" y="128303"/>
              </a:lnTo>
              <a:lnTo>
                <a:pt x="0" y="128303"/>
              </a:lnTo>
              <a:lnTo>
                <a:pt x="0" y="222407"/>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9687" y="3509447"/>
        <a:ext cx="68824" cy="2530"/>
      </dsp:txXfrm>
    </dsp:sp>
    <dsp:sp modelId="{8022127B-6140-4C6C-B6C3-7D38BF588364}">
      <dsp:nvSpPr>
        <dsp:cNvPr id="0" name=""/>
        <dsp:cNvSpPr/>
      </dsp:nvSpPr>
      <dsp:spPr>
        <a:xfrm>
          <a:off x="1520603" y="2741290"/>
          <a:ext cx="1100031" cy="660018"/>
        </a:xfrm>
        <a:prstGeom prst="rect">
          <a:avLst/>
        </a:prstGeom>
        <a:solidFill>
          <a:srgbClr val="C2DDF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02" tIns="56580" rIns="53902" bIns="56580" numCol="1" spcCol="1270" anchor="ctr" anchorCtr="0">
          <a:noAutofit/>
        </a:bodyPr>
        <a:lstStyle/>
        <a:p>
          <a:pPr marL="0" lvl="0" indent="0" algn="ctr" defTabSz="533400">
            <a:lnSpc>
              <a:spcPct val="90000"/>
            </a:lnSpc>
            <a:spcBef>
              <a:spcPct val="0"/>
            </a:spcBef>
            <a:spcAft>
              <a:spcPct val="35000"/>
            </a:spcAft>
            <a:buNone/>
          </a:pPr>
          <a:r>
            <a:rPr lang="en-CA" sz="1200" b="1" kern="1200">
              <a:solidFill>
                <a:schemeClr val="tx1"/>
              </a:solidFill>
            </a:rPr>
            <a:t>Vertical Tail Span: 0.67 m</a:t>
          </a:r>
          <a:endParaRPr lang="en-US" sz="1200" b="1" kern="1200">
            <a:solidFill>
              <a:schemeClr val="tx1"/>
            </a:solidFill>
          </a:endParaRPr>
        </a:p>
      </dsp:txBody>
      <dsp:txXfrm>
        <a:off x="1520603" y="2741290"/>
        <a:ext cx="1100031" cy="660018"/>
      </dsp:txXfrm>
    </dsp:sp>
    <dsp:sp modelId="{DB3FCB4D-F821-48C9-B2E5-6FA461BF49CC}">
      <dsp:nvSpPr>
        <dsp:cNvPr id="0" name=""/>
        <dsp:cNvSpPr/>
      </dsp:nvSpPr>
      <dsp:spPr>
        <a:xfrm>
          <a:off x="1265795" y="3938605"/>
          <a:ext cx="222407" cy="91440"/>
        </a:xfrm>
        <a:custGeom>
          <a:avLst/>
          <a:gdLst/>
          <a:ahLst/>
          <a:cxnLst/>
          <a:rect l="0" t="0" r="0" b="0"/>
          <a:pathLst>
            <a:path>
              <a:moveTo>
                <a:pt x="0" y="45720"/>
              </a:moveTo>
              <a:lnTo>
                <a:pt x="222407"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70674" y="3983060"/>
        <a:ext cx="12650" cy="2530"/>
      </dsp:txXfrm>
    </dsp:sp>
    <dsp:sp modelId="{6BB9E78B-1DA3-4B62-A7FB-4980C1D2AD12}">
      <dsp:nvSpPr>
        <dsp:cNvPr id="0" name=""/>
        <dsp:cNvSpPr/>
      </dsp:nvSpPr>
      <dsp:spPr>
        <a:xfrm>
          <a:off x="167564" y="3654316"/>
          <a:ext cx="1100031" cy="660018"/>
        </a:xfrm>
        <a:prstGeom prst="rect">
          <a:avLst/>
        </a:prstGeom>
        <a:solidFill>
          <a:srgbClr val="C2DDF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02" tIns="56580" rIns="53902" bIns="56580" numCol="1" spcCol="1270" anchor="ctr" anchorCtr="0">
          <a:noAutofit/>
        </a:bodyPr>
        <a:lstStyle/>
        <a:p>
          <a:pPr marL="0" lvl="0" indent="0" algn="ctr" defTabSz="533400">
            <a:lnSpc>
              <a:spcPct val="90000"/>
            </a:lnSpc>
            <a:spcBef>
              <a:spcPct val="0"/>
            </a:spcBef>
            <a:spcAft>
              <a:spcPct val="35000"/>
            </a:spcAft>
            <a:buNone/>
          </a:pPr>
          <a:r>
            <a:rPr lang="en-CA" sz="1200" b="1" kern="1200">
              <a:solidFill>
                <a:schemeClr val="tx1"/>
              </a:solidFill>
            </a:rPr>
            <a:t>Horizontal Tail Root Chord: 0.40 m</a:t>
          </a:r>
          <a:endParaRPr lang="en-US" sz="1200" b="1" kern="1200">
            <a:solidFill>
              <a:schemeClr val="tx1"/>
            </a:solidFill>
          </a:endParaRPr>
        </a:p>
      </dsp:txBody>
      <dsp:txXfrm>
        <a:off x="167564" y="3654316"/>
        <a:ext cx="1100031" cy="660018"/>
      </dsp:txXfrm>
    </dsp:sp>
    <dsp:sp modelId="{56148254-03B3-4DEF-859D-CABEADA131F4}">
      <dsp:nvSpPr>
        <dsp:cNvPr id="0" name=""/>
        <dsp:cNvSpPr/>
      </dsp:nvSpPr>
      <dsp:spPr>
        <a:xfrm>
          <a:off x="717580" y="4312535"/>
          <a:ext cx="1353038" cy="222407"/>
        </a:xfrm>
        <a:custGeom>
          <a:avLst/>
          <a:gdLst/>
          <a:ahLst/>
          <a:cxnLst/>
          <a:rect l="0" t="0" r="0" b="0"/>
          <a:pathLst>
            <a:path>
              <a:moveTo>
                <a:pt x="1353038" y="0"/>
              </a:moveTo>
              <a:lnTo>
                <a:pt x="1353038" y="128303"/>
              </a:lnTo>
              <a:lnTo>
                <a:pt x="0" y="128303"/>
              </a:lnTo>
              <a:lnTo>
                <a:pt x="0" y="222407"/>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9687" y="4422473"/>
        <a:ext cx="68824" cy="2530"/>
      </dsp:txXfrm>
    </dsp:sp>
    <dsp:sp modelId="{3850D9FE-8C0B-4F62-9F7B-E75B2ACF8FA6}">
      <dsp:nvSpPr>
        <dsp:cNvPr id="0" name=""/>
        <dsp:cNvSpPr/>
      </dsp:nvSpPr>
      <dsp:spPr>
        <a:xfrm>
          <a:off x="1520603" y="3654316"/>
          <a:ext cx="1100031" cy="660018"/>
        </a:xfrm>
        <a:prstGeom prst="rect">
          <a:avLst/>
        </a:prstGeom>
        <a:solidFill>
          <a:srgbClr val="C2DDF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02" tIns="56580" rIns="53902" bIns="56580" numCol="1" spcCol="1270" anchor="ctr" anchorCtr="0">
          <a:noAutofit/>
        </a:bodyPr>
        <a:lstStyle/>
        <a:p>
          <a:pPr marL="0" lvl="0" indent="0" algn="ctr" defTabSz="533400">
            <a:lnSpc>
              <a:spcPct val="90000"/>
            </a:lnSpc>
            <a:spcBef>
              <a:spcPct val="0"/>
            </a:spcBef>
            <a:spcAft>
              <a:spcPct val="35000"/>
            </a:spcAft>
            <a:buNone/>
          </a:pPr>
          <a:r>
            <a:rPr lang="en-CA" sz="1200" b="1" kern="1200">
              <a:solidFill>
                <a:schemeClr val="tx1"/>
              </a:solidFill>
            </a:rPr>
            <a:t>Vertical Tail Root Chord: 0.65 m</a:t>
          </a:r>
          <a:endParaRPr lang="en-US" sz="1200" b="1" kern="1200">
            <a:solidFill>
              <a:schemeClr val="tx1"/>
            </a:solidFill>
          </a:endParaRPr>
        </a:p>
      </dsp:txBody>
      <dsp:txXfrm>
        <a:off x="1520603" y="3654316"/>
        <a:ext cx="1100031" cy="660018"/>
      </dsp:txXfrm>
    </dsp:sp>
    <dsp:sp modelId="{FC742DF9-4C77-429C-9613-FDC9C6959C34}">
      <dsp:nvSpPr>
        <dsp:cNvPr id="0" name=""/>
        <dsp:cNvSpPr/>
      </dsp:nvSpPr>
      <dsp:spPr>
        <a:xfrm>
          <a:off x="167564" y="4567342"/>
          <a:ext cx="1100031" cy="660018"/>
        </a:xfrm>
        <a:prstGeom prst="rect">
          <a:avLst/>
        </a:prstGeom>
        <a:solidFill>
          <a:srgbClr val="C2DDF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02" tIns="56580" rIns="53902" bIns="56580" numCol="1" spcCol="1270" anchor="ctr" anchorCtr="0">
          <a:noAutofit/>
        </a:bodyPr>
        <a:lstStyle/>
        <a:p>
          <a:pPr marL="0" lvl="0" indent="0" algn="ctr" defTabSz="533400">
            <a:lnSpc>
              <a:spcPct val="90000"/>
            </a:lnSpc>
            <a:spcBef>
              <a:spcPct val="0"/>
            </a:spcBef>
            <a:spcAft>
              <a:spcPct val="35000"/>
            </a:spcAft>
            <a:buNone/>
          </a:pPr>
          <a:r>
            <a:rPr lang="en-CA" sz="1200" b="1" kern="1200">
              <a:solidFill>
                <a:schemeClr val="tx1"/>
              </a:solidFill>
            </a:rPr>
            <a:t>Vertical Tail Tip Chord: 0.46 m</a:t>
          </a:r>
          <a:endParaRPr lang="en-US" sz="1200" b="1" kern="1200">
            <a:solidFill>
              <a:schemeClr val="tx1"/>
            </a:solidFill>
          </a:endParaRPr>
        </a:p>
      </dsp:txBody>
      <dsp:txXfrm>
        <a:off x="167564" y="4567342"/>
        <a:ext cx="1100031" cy="6600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E6350-18D6-446C-8784-69FEF5E47860}">
      <dsp:nvSpPr>
        <dsp:cNvPr id="0" name=""/>
        <dsp:cNvSpPr/>
      </dsp:nvSpPr>
      <dsp:spPr>
        <a:xfrm>
          <a:off x="61863" y="1508915"/>
          <a:ext cx="1096968" cy="1096968"/>
        </a:xfrm>
        <a:prstGeom prst="ellipse">
          <a:avLst/>
        </a:prstGeom>
        <a:solidFill>
          <a:srgbClr val="D8E9FC"/>
        </a:solidFill>
        <a:ln>
          <a:noFill/>
        </a:ln>
        <a:effectLst/>
      </dsp:spPr>
      <dsp:style>
        <a:lnRef idx="0">
          <a:scrgbClr r="0" g="0" b="0"/>
        </a:lnRef>
        <a:fillRef idx="1">
          <a:scrgbClr r="0" g="0" b="0"/>
        </a:fillRef>
        <a:effectRef idx="0">
          <a:scrgbClr r="0" g="0" b="0"/>
        </a:effectRef>
        <a:fontRef idx="minor"/>
      </dsp:style>
    </dsp:sp>
    <dsp:sp modelId="{FD64FC12-3FDC-4152-81D1-F476D80C7526}">
      <dsp:nvSpPr>
        <dsp:cNvPr id="0" name=""/>
        <dsp:cNvSpPr/>
      </dsp:nvSpPr>
      <dsp:spPr>
        <a:xfrm>
          <a:off x="292227" y="1739279"/>
          <a:ext cx="636241" cy="6362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437FE8-DCC5-4FF2-965B-DD620679383B}">
      <dsp:nvSpPr>
        <dsp:cNvPr id="0" name=""/>
        <dsp:cNvSpPr/>
      </dsp:nvSpPr>
      <dsp:spPr>
        <a:xfrm>
          <a:off x="1393896" y="1508915"/>
          <a:ext cx="2585710" cy="1096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622300">
            <a:lnSpc>
              <a:spcPct val="100000"/>
            </a:lnSpc>
            <a:spcBef>
              <a:spcPct val="0"/>
            </a:spcBef>
            <a:spcAft>
              <a:spcPct val="35000"/>
            </a:spcAft>
            <a:buNone/>
          </a:pPr>
          <a:r>
            <a:rPr lang="en-US" sz="1400" kern="1200">
              <a:latin typeface="Arial" panose="020B0604020202020204" pitchFamily="34" charset="0"/>
              <a:cs typeface="Arial" panose="020B0604020202020204" pitchFamily="34" charset="0"/>
            </a:rPr>
            <a:t>Algorithm Selection: The rationale behind selecting specific ML algorithms, such as Gradient Boosting, is based on their ability to capture non-linear relationships. Gradient Boosting, for instance, is advantageous due to its high accuracy and robustness in handling complex interactions between features.</a:t>
          </a:r>
        </a:p>
      </dsp:txBody>
      <dsp:txXfrm>
        <a:off x="1393896" y="1508915"/>
        <a:ext cx="2585710" cy="1096968"/>
      </dsp:txXfrm>
    </dsp:sp>
    <dsp:sp modelId="{217CEE89-B8D9-457A-8735-78B433B397F3}">
      <dsp:nvSpPr>
        <dsp:cNvPr id="0" name=""/>
        <dsp:cNvSpPr/>
      </dsp:nvSpPr>
      <dsp:spPr>
        <a:xfrm>
          <a:off x="4430148" y="1508915"/>
          <a:ext cx="1096968" cy="1096968"/>
        </a:xfrm>
        <a:prstGeom prst="ellipse">
          <a:avLst/>
        </a:prstGeom>
        <a:solidFill>
          <a:srgbClr val="D8E9FC"/>
        </a:solidFill>
        <a:ln>
          <a:noFill/>
        </a:ln>
        <a:effectLst/>
      </dsp:spPr>
      <dsp:style>
        <a:lnRef idx="0">
          <a:scrgbClr r="0" g="0" b="0"/>
        </a:lnRef>
        <a:fillRef idx="1">
          <a:scrgbClr r="0" g="0" b="0"/>
        </a:fillRef>
        <a:effectRef idx="0">
          <a:scrgbClr r="0" g="0" b="0"/>
        </a:effectRef>
        <a:fontRef idx="minor"/>
      </dsp:style>
    </dsp:sp>
    <dsp:sp modelId="{418D069E-C67C-4F85-BC39-B445255A9C0D}">
      <dsp:nvSpPr>
        <dsp:cNvPr id="0" name=""/>
        <dsp:cNvSpPr/>
      </dsp:nvSpPr>
      <dsp:spPr>
        <a:xfrm>
          <a:off x="4660511" y="1739279"/>
          <a:ext cx="636241" cy="6362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E6E45C-ED16-47EA-B8F0-6D6105D9B036}">
      <dsp:nvSpPr>
        <dsp:cNvPr id="0" name=""/>
        <dsp:cNvSpPr/>
      </dsp:nvSpPr>
      <dsp:spPr>
        <a:xfrm>
          <a:off x="5762181" y="1508915"/>
          <a:ext cx="2585710" cy="1096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622300">
            <a:lnSpc>
              <a:spcPct val="100000"/>
            </a:lnSpc>
            <a:spcBef>
              <a:spcPct val="0"/>
            </a:spcBef>
            <a:spcAft>
              <a:spcPct val="35000"/>
            </a:spcAft>
            <a:buNone/>
          </a:pPr>
          <a:r>
            <a:rPr lang="en-US" sz="1400" kern="1200">
              <a:latin typeface="Arial" panose="020B0604020202020204" pitchFamily="34" charset="0"/>
              <a:cs typeface="Arial" panose="020B0604020202020204" pitchFamily="34" charset="0"/>
            </a:rPr>
            <a:t>Hyperparameter Tuning: Hyperparameter tuning techniques, such as Grid Search, optimize model performance. For example, Grid Search was used to fine-tune the Gradient Boosting model, enhancing prediction accuracy.</a:t>
          </a:r>
        </a:p>
      </dsp:txBody>
      <dsp:txXfrm>
        <a:off x="5762181" y="1508915"/>
        <a:ext cx="2585710" cy="10969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F06CC3-E24A-445E-A77A-978F1E721027}">
      <dsp:nvSpPr>
        <dsp:cNvPr id="0" name=""/>
        <dsp:cNvSpPr/>
      </dsp:nvSpPr>
      <dsp:spPr>
        <a:xfrm>
          <a:off x="0" y="0"/>
          <a:ext cx="6217920" cy="905256"/>
        </a:xfrm>
        <a:prstGeom prst="roundRect">
          <a:avLst>
            <a:gd name="adj" fmla="val 10000"/>
          </a:avLst>
        </a:prstGeom>
        <a:solidFill>
          <a:srgbClr val="9EC9F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latin typeface="Arial" panose="020B0604020202020204" pitchFamily="34" charset="0"/>
              <a:cs typeface="Arial" panose="020B0604020202020204" pitchFamily="34" charset="0"/>
            </a:rPr>
            <a:t>The dataset was split into training and testing sets to evaluate model performance effectively.</a:t>
          </a:r>
        </a:p>
      </dsp:txBody>
      <dsp:txXfrm>
        <a:off x="26514" y="26514"/>
        <a:ext cx="5164584" cy="852228"/>
      </dsp:txXfrm>
    </dsp:sp>
    <dsp:sp modelId="{27AAC867-8922-4E78-944B-B88763A94B6A}">
      <dsp:nvSpPr>
        <dsp:cNvPr id="0" name=""/>
        <dsp:cNvSpPr/>
      </dsp:nvSpPr>
      <dsp:spPr>
        <a:xfrm>
          <a:off x="520750" y="1069848"/>
          <a:ext cx="6217920" cy="905256"/>
        </a:xfrm>
        <a:prstGeom prst="roundRect">
          <a:avLst>
            <a:gd name="adj" fmla="val 10000"/>
          </a:avLst>
        </a:prstGeom>
        <a:solidFill>
          <a:srgbClr val="9EC9F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solidFill>
                <a:schemeClr val="tx1"/>
              </a:solidFill>
              <a:latin typeface="Arial" panose="020B0604020202020204" pitchFamily="34" charset="0"/>
              <a:cs typeface="Arial" panose="020B0604020202020204" pitchFamily="34" charset="0"/>
            </a:rPr>
            <a:t>Features were standardized to ensure all models received data on a similar scale.</a:t>
          </a:r>
        </a:p>
      </dsp:txBody>
      <dsp:txXfrm>
        <a:off x="547264" y="1096362"/>
        <a:ext cx="5055724" cy="852228"/>
      </dsp:txXfrm>
    </dsp:sp>
    <dsp:sp modelId="{3F1B73E0-409D-4FA7-8C8F-4114A02E4CB6}">
      <dsp:nvSpPr>
        <dsp:cNvPr id="0" name=""/>
        <dsp:cNvSpPr/>
      </dsp:nvSpPr>
      <dsp:spPr>
        <a:xfrm>
          <a:off x="1033729" y="2139696"/>
          <a:ext cx="6217920" cy="905256"/>
        </a:xfrm>
        <a:prstGeom prst="roundRect">
          <a:avLst>
            <a:gd name="adj" fmla="val 10000"/>
          </a:avLst>
        </a:prstGeom>
        <a:solidFill>
          <a:srgbClr val="9EC9F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solidFill>
                <a:schemeClr val="tx1"/>
              </a:solidFill>
              <a:latin typeface="Arial" panose="020B0604020202020204" pitchFamily="34" charset="0"/>
              <a:cs typeface="Arial" panose="020B0604020202020204" pitchFamily="34" charset="0"/>
            </a:rPr>
            <a:t>Each model was trained using the scaled training data.</a:t>
          </a:r>
        </a:p>
      </dsp:txBody>
      <dsp:txXfrm>
        <a:off x="1060243" y="2166210"/>
        <a:ext cx="5063497" cy="852228"/>
      </dsp:txXfrm>
    </dsp:sp>
    <dsp:sp modelId="{F77CB0DF-2AEE-45A1-B0D7-C8C61FDCED9F}">
      <dsp:nvSpPr>
        <dsp:cNvPr id="0" name=""/>
        <dsp:cNvSpPr/>
      </dsp:nvSpPr>
      <dsp:spPr>
        <a:xfrm>
          <a:off x="1554479" y="3209544"/>
          <a:ext cx="6217920" cy="905256"/>
        </a:xfrm>
        <a:prstGeom prst="roundRect">
          <a:avLst>
            <a:gd name="adj" fmla="val 10000"/>
          </a:avLst>
        </a:prstGeom>
        <a:solidFill>
          <a:srgbClr val="9EC9F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solidFill>
                <a:schemeClr val="tx1"/>
              </a:solidFill>
              <a:latin typeface="Arial" panose="020B0604020202020204" pitchFamily="34" charset="0"/>
              <a:cs typeface="Arial" panose="020B0604020202020204" pitchFamily="34" charset="0"/>
            </a:rPr>
            <a:t>Models evaluated include Linear Regression, Ridge Regression, Lasso Regression, Random Forest, Gradient Boosting, Support Vector Regressor, XGBoost, and LightGBM.</a:t>
          </a:r>
        </a:p>
      </dsp:txBody>
      <dsp:txXfrm>
        <a:off x="1580993" y="3236058"/>
        <a:ext cx="5055724" cy="852228"/>
      </dsp:txXfrm>
    </dsp:sp>
    <dsp:sp modelId="{53D142F8-8E13-48F2-8B41-B6921655E316}">
      <dsp:nvSpPr>
        <dsp:cNvPr id="0" name=""/>
        <dsp:cNvSpPr/>
      </dsp:nvSpPr>
      <dsp:spPr>
        <a:xfrm>
          <a:off x="5629503" y="693343"/>
          <a:ext cx="588416" cy="588416"/>
        </a:xfrm>
        <a:prstGeom prst="downArrow">
          <a:avLst>
            <a:gd name="adj1" fmla="val 55000"/>
            <a:gd name="adj2" fmla="val 45000"/>
          </a:avLst>
        </a:prstGeom>
        <a:solidFill>
          <a:srgbClr val="D8E9FC">
            <a:alpha val="90000"/>
          </a:srgb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latin typeface="Arial" panose="020B0604020202020204" pitchFamily="34" charset="0"/>
            <a:cs typeface="Arial" panose="020B0604020202020204" pitchFamily="34" charset="0"/>
          </a:endParaRPr>
        </a:p>
      </dsp:txBody>
      <dsp:txXfrm>
        <a:off x="5761897" y="693343"/>
        <a:ext cx="323628" cy="442783"/>
      </dsp:txXfrm>
    </dsp:sp>
    <dsp:sp modelId="{3C99705C-EAE2-4B30-812D-83B5812A5C80}">
      <dsp:nvSpPr>
        <dsp:cNvPr id="0" name=""/>
        <dsp:cNvSpPr/>
      </dsp:nvSpPr>
      <dsp:spPr>
        <a:xfrm>
          <a:off x="6150254" y="1763191"/>
          <a:ext cx="588416" cy="588416"/>
        </a:xfrm>
        <a:prstGeom prst="downArrow">
          <a:avLst>
            <a:gd name="adj1" fmla="val 55000"/>
            <a:gd name="adj2" fmla="val 45000"/>
          </a:avLst>
        </a:prstGeom>
        <a:solidFill>
          <a:srgbClr val="D8E9FC">
            <a:alpha val="90000"/>
          </a:srgb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latin typeface="Arial" panose="020B0604020202020204" pitchFamily="34" charset="0"/>
            <a:cs typeface="Arial" panose="020B0604020202020204" pitchFamily="34" charset="0"/>
          </a:endParaRPr>
        </a:p>
      </dsp:txBody>
      <dsp:txXfrm>
        <a:off x="6282648" y="1763191"/>
        <a:ext cx="323628" cy="442783"/>
      </dsp:txXfrm>
    </dsp:sp>
    <dsp:sp modelId="{99FE4B5A-5B94-4F0C-8A30-E7A4A2FFD924}">
      <dsp:nvSpPr>
        <dsp:cNvPr id="0" name=""/>
        <dsp:cNvSpPr/>
      </dsp:nvSpPr>
      <dsp:spPr>
        <a:xfrm>
          <a:off x="6663232" y="2833039"/>
          <a:ext cx="588416" cy="588416"/>
        </a:xfrm>
        <a:prstGeom prst="downArrow">
          <a:avLst>
            <a:gd name="adj1" fmla="val 55000"/>
            <a:gd name="adj2" fmla="val 45000"/>
          </a:avLst>
        </a:prstGeom>
        <a:solidFill>
          <a:srgbClr val="D8E9FC">
            <a:alpha val="90000"/>
          </a:srgb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latin typeface="Arial" panose="020B0604020202020204" pitchFamily="34" charset="0"/>
            <a:cs typeface="Arial" panose="020B0604020202020204" pitchFamily="34" charset="0"/>
          </a:endParaRPr>
        </a:p>
      </dsp:txBody>
      <dsp:txXfrm>
        <a:off x="6795626" y="2833039"/>
        <a:ext cx="323628" cy="4427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926DA-6184-4842-8A07-A14F943979BC}">
      <dsp:nvSpPr>
        <dsp:cNvPr id="0" name=""/>
        <dsp:cNvSpPr/>
      </dsp:nvSpPr>
      <dsp:spPr>
        <a:xfrm>
          <a:off x="0" y="176226"/>
          <a:ext cx="8521699" cy="2166636"/>
        </a:xfrm>
        <a:prstGeom prst="roundRect">
          <a:avLst>
            <a:gd name="adj" fmla="val 10000"/>
          </a:avLst>
        </a:prstGeom>
        <a:solidFill>
          <a:srgbClr val="C2DDFA"/>
        </a:solidFill>
        <a:ln>
          <a:solidFill>
            <a:srgbClr val="CCECFF"/>
          </a:solidFill>
        </a:ln>
        <a:effectLst/>
      </dsp:spPr>
      <dsp:style>
        <a:lnRef idx="0">
          <a:scrgbClr r="0" g="0" b="0"/>
        </a:lnRef>
        <a:fillRef idx="1">
          <a:scrgbClr r="0" g="0" b="0"/>
        </a:fillRef>
        <a:effectRef idx="0">
          <a:scrgbClr r="0" g="0" b="0"/>
        </a:effectRef>
        <a:fontRef idx="minor"/>
      </dsp:style>
    </dsp:sp>
    <dsp:sp modelId="{B008A4FF-7A1B-4A37-AEF7-F5AD1DE36847}">
      <dsp:nvSpPr>
        <dsp:cNvPr id="0" name=""/>
        <dsp:cNvSpPr/>
      </dsp:nvSpPr>
      <dsp:spPr>
        <a:xfrm>
          <a:off x="458737" y="842510"/>
          <a:ext cx="834068" cy="83406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D9E813-AB22-4812-9A47-9ECA1E149A27}">
      <dsp:nvSpPr>
        <dsp:cNvPr id="0" name=""/>
        <dsp:cNvSpPr/>
      </dsp:nvSpPr>
      <dsp:spPr>
        <a:xfrm>
          <a:off x="1751543" y="501300"/>
          <a:ext cx="3834764" cy="1516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495" tIns="160495" rIns="160495" bIns="160495" numCol="1" spcCol="1270" anchor="ctr" anchorCtr="0">
          <a:noAutofit/>
        </a:bodyPr>
        <a:lstStyle/>
        <a:p>
          <a:pPr marL="0" lvl="0" indent="0" algn="l" defTabSz="1111250">
            <a:lnSpc>
              <a:spcPct val="100000"/>
            </a:lnSpc>
            <a:spcBef>
              <a:spcPct val="0"/>
            </a:spcBef>
            <a:spcAft>
              <a:spcPct val="35000"/>
            </a:spcAft>
            <a:buNone/>
          </a:pPr>
          <a:r>
            <a:rPr lang="en-US" sz="2500" b="1" kern="1200"/>
            <a:t>Successful Application of ML Techniques:</a:t>
          </a:r>
          <a:endParaRPr lang="en-US" sz="2500" kern="1200"/>
        </a:p>
      </dsp:txBody>
      <dsp:txXfrm>
        <a:off x="1751543" y="501300"/>
        <a:ext cx="3834764" cy="1516488"/>
      </dsp:txXfrm>
    </dsp:sp>
    <dsp:sp modelId="{ABBD5E9B-0D4D-4E79-942B-E48616A37689}">
      <dsp:nvSpPr>
        <dsp:cNvPr id="0" name=""/>
        <dsp:cNvSpPr/>
      </dsp:nvSpPr>
      <dsp:spPr>
        <a:xfrm>
          <a:off x="5586308" y="501300"/>
          <a:ext cx="2933678" cy="1516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495" tIns="160495" rIns="160495" bIns="160495" numCol="1" spcCol="1270" anchor="ctr" anchorCtr="0">
          <a:noAutofit/>
        </a:bodyPr>
        <a:lstStyle/>
        <a:p>
          <a:pPr marL="0" lvl="0" indent="0" algn="l" defTabSz="488950">
            <a:lnSpc>
              <a:spcPct val="100000"/>
            </a:lnSpc>
            <a:spcBef>
              <a:spcPct val="0"/>
            </a:spcBef>
            <a:spcAft>
              <a:spcPct val="35000"/>
            </a:spcAft>
            <a:buNone/>
          </a:pPr>
          <a:r>
            <a:rPr lang="en-US" sz="1100" kern="1200"/>
            <a:t>Demonstrated the successful application of machine learning techniques for predicting and optimizing aircraft load distribution.</a:t>
          </a:r>
        </a:p>
        <a:p>
          <a:pPr marL="0" lvl="0" indent="0" algn="l" defTabSz="488950">
            <a:lnSpc>
              <a:spcPct val="100000"/>
            </a:lnSpc>
            <a:spcBef>
              <a:spcPct val="0"/>
            </a:spcBef>
            <a:spcAft>
              <a:spcPct val="35000"/>
            </a:spcAft>
            <a:buNone/>
          </a:pPr>
          <a:r>
            <a:rPr lang="en-US" sz="1100" kern="1200"/>
            <a:t>Significant improvements in prediction accuracy, particularly with the Gradient Boosting model after hyperparameter tuning.</a:t>
          </a:r>
        </a:p>
      </dsp:txBody>
      <dsp:txXfrm>
        <a:off x="5586308" y="501300"/>
        <a:ext cx="2933678" cy="1516488"/>
      </dsp:txXfrm>
    </dsp:sp>
    <dsp:sp modelId="{129CBC14-7ACA-49EF-803F-192E28A71DCE}">
      <dsp:nvSpPr>
        <dsp:cNvPr id="0" name=""/>
        <dsp:cNvSpPr/>
      </dsp:nvSpPr>
      <dsp:spPr>
        <a:xfrm>
          <a:off x="0" y="2721985"/>
          <a:ext cx="8521699" cy="2166636"/>
        </a:xfrm>
        <a:prstGeom prst="roundRect">
          <a:avLst>
            <a:gd name="adj" fmla="val 10000"/>
          </a:avLst>
        </a:prstGeom>
        <a:solidFill>
          <a:srgbClr val="C2DDFA"/>
        </a:solidFill>
        <a:ln>
          <a:solidFill>
            <a:srgbClr val="CCECFF"/>
          </a:solidFill>
        </a:ln>
        <a:effectLst/>
      </dsp:spPr>
      <dsp:style>
        <a:lnRef idx="0">
          <a:scrgbClr r="0" g="0" b="0"/>
        </a:lnRef>
        <a:fillRef idx="1">
          <a:scrgbClr r="0" g="0" b="0"/>
        </a:fillRef>
        <a:effectRef idx="0">
          <a:scrgbClr r="0" g="0" b="0"/>
        </a:effectRef>
        <a:fontRef idx="minor"/>
      </dsp:style>
    </dsp:sp>
    <dsp:sp modelId="{BB043C22-D2B7-4061-84E8-C633124B499C}">
      <dsp:nvSpPr>
        <dsp:cNvPr id="0" name=""/>
        <dsp:cNvSpPr/>
      </dsp:nvSpPr>
      <dsp:spPr>
        <a:xfrm>
          <a:off x="458737" y="3388269"/>
          <a:ext cx="834068" cy="83406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BCCC43-71E2-480F-BAF7-8A3911FD0E47}">
      <dsp:nvSpPr>
        <dsp:cNvPr id="0" name=""/>
        <dsp:cNvSpPr/>
      </dsp:nvSpPr>
      <dsp:spPr>
        <a:xfrm>
          <a:off x="1751543" y="3047059"/>
          <a:ext cx="3834764" cy="1516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495" tIns="160495" rIns="160495" bIns="160495" numCol="1" spcCol="1270" anchor="ctr" anchorCtr="0">
          <a:noAutofit/>
        </a:bodyPr>
        <a:lstStyle/>
        <a:p>
          <a:pPr marL="0" lvl="0" indent="0" algn="l" defTabSz="1111250">
            <a:lnSpc>
              <a:spcPct val="100000"/>
            </a:lnSpc>
            <a:spcBef>
              <a:spcPct val="0"/>
            </a:spcBef>
            <a:spcAft>
              <a:spcPct val="35000"/>
            </a:spcAft>
            <a:buNone/>
          </a:pPr>
          <a:r>
            <a:rPr lang="en-US" sz="2500" b="1" kern="1200"/>
            <a:t>Key Achievements:</a:t>
          </a:r>
          <a:endParaRPr lang="en-US" sz="2500" kern="1200"/>
        </a:p>
      </dsp:txBody>
      <dsp:txXfrm>
        <a:off x="1751543" y="3047059"/>
        <a:ext cx="3834764" cy="1516488"/>
      </dsp:txXfrm>
    </dsp:sp>
    <dsp:sp modelId="{A76A21BD-7A20-4512-A554-13CCB025F6E7}">
      <dsp:nvSpPr>
        <dsp:cNvPr id="0" name=""/>
        <dsp:cNvSpPr/>
      </dsp:nvSpPr>
      <dsp:spPr>
        <a:xfrm>
          <a:off x="5586308" y="3047059"/>
          <a:ext cx="2933678" cy="1516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495" tIns="160495" rIns="160495" bIns="160495" numCol="1" spcCol="1270" anchor="ctr" anchorCtr="0">
          <a:noAutofit/>
        </a:bodyPr>
        <a:lstStyle/>
        <a:p>
          <a:pPr marL="0" lvl="0" indent="0" algn="l" defTabSz="488950">
            <a:lnSpc>
              <a:spcPct val="100000"/>
            </a:lnSpc>
            <a:spcBef>
              <a:spcPct val="0"/>
            </a:spcBef>
            <a:spcAft>
              <a:spcPct val="35000"/>
            </a:spcAft>
            <a:buNone/>
          </a:pPr>
          <a:r>
            <a:rPr lang="en-US" sz="1100" kern="1200"/>
            <a:t>Conducted comprehensive analysis across all aircraft parts, including the wing, tail assembly, and fuselage.</a:t>
          </a:r>
        </a:p>
        <a:p>
          <a:pPr marL="0" lvl="0" indent="0" algn="l" defTabSz="488950">
            <a:lnSpc>
              <a:spcPct val="100000"/>
            </a:lnSpc>
            <a:spcBef>
              <a:spcPct val="0"/>
            </a:spcBef>
            <a:spcAft>
              <a:spcPct val="35000"/>
            </a:spcAft>
            <a:buNone/>
          </a:pPr>
          <a:r>
            <a:rPr lang="en-US" sz="1100" kern="1200"/>
            <a:t>Utilized advanced prediction models and simulations to reduce reliance on expensive wind tunnel tests.</a:t>
          </a:r>
        </a:p>
        <a:p>
          <a:pPr marL="0" lvl="0" indent="0" algn="l" defTabSz="488950">
            <a:lnSpc>
              <a:spcPct val="100000"/>
            </a:lnSpc>
            <a:spcBef>
              <a:spcPct val="0"/>
            </a:spcBef>
            <a:spcAft>
              <a:spcPct val="35000"/>
            </a:spcAft>
            <a:buNone/>
          </a:pPr>
          <a:r>
            <a:rPr lang="en-US" sz="1100" kern="1200" dirty="0"/>
            <a:t>Successfully created and achieved flight for the Light aircraft, validating the efficacy of our predictive models and testing protocols.</a:t>
          </a:r>
        </a:p>
      </dsp:txBody>
      <dsp:txXfrm>
        <a:off x="5586308" y="3047059"/>
        <a:ext cx="2933678" cy="151648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E6209551-5CCF-4C1F-5465-26057FF023C0}"/>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a:lnSpc>
                <a:spcPct val="100000"/>
              </a:lnSpc>
              <a:spcBef>
                <a:spcPct val="0"/>
              </a:spcBef>
              <a:defRPr sz="1200" b="0">
                <a:solidFill>
                  <a:schemeClr val="tx1"/>
                </a:solidFill>
                <a:cs typeface="Times New Roman" panose="02020603050405020304" pitchFamily="18" charset="0"/>
              </a:defRPr>
            </a:lvl1pPr>
          </a:lstStyle>
          <a:p>
            <a:endParaRPr lang="en-US" altLang="en-US"/>
          </a:p>
        </p:txBody>
      </p:sp>
      <p:sp>
        <p:nvSpPr>
          <p:cNvPr id="54275" name="Rectangle 3">
            <a:extLst>
              <a:ext uri="{FF2B5EF4-FFF2-40B4-BE49-F238E27FC236}">
                <a16:creationId xmlns:a16="http://schemas.microsoft.com/office/drawing/2014/main" id="{9C1C3450-D731-3E5D-6CE7-C3B5F9A52CA4}"/>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rtl="0">
              <a:lnSpc>
                <a:spcPct val="100000"/>
              </a:lnSpc>
              <a:spcBef>
                <a:spcPct val="0"/>
              </a:spcBef>
              <a:defRPr sz="1200" b="0">
                <a:solidFill>
                  <a:schemeClr val="tx1"/>
                </a:solidFill>
                <a:cs typeface="Times New Roman" panose="02020603050405020304" pitchFamily="18" charset="0"/>
              </a:defRPr>
            </a:lvl1pPr>
          </a:lstStyle>
          <a:p>
            <a:endParaRPr lang="en-US" altLang="en-US"/>
          </a:p>
        </p:txBody>
      </p:sp>
      <p:sp>
        <p:nvSpPr>
          <p:cNvPr id="54276" name="Rectangle 4">
            <a:extLst>
              <a:ext uri="{FF2B5EF4-FFF2-40B4-BE49-F238E27FC236}">
                <a16:creationId xmlns:a16="http://schemas.microsoft.com/office/drawing/2014/main" id="{551F981A-CE4D-1F01-DB3E-885381C31194}"/>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4277" name="Rectangle 5">
            <a:extLst>
              <a:ext uri="{FF2B5EF4-FFF2-40B4-BE49-F238E27FC236}">
                <a16:creationId xmlns:a16="http://schemas.microsoft.com/office/drawing/2014/main" id="{C66EFC14-883F-E02F-8BA8-B0FF86AD80B4}"/>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4278" name="Rectangle 6">
            <a:extLst>
              <a:ext uri="{FF2B5EF4-FFF2-40B4-BE49-F238E27FC236}">
                <a16:creationId xmlns:a16="http://schemas.microsoft.com/office/drawing/2014/main" id="{429367C7-E361-4662-D32A-F0904221F7FB}"/>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a:lnSpc>
                <a:spcPct val="100000"/>
              </a:lnSpc>
              <a:spcBef>
                <a:spcPct val="0"/>
              </a:spcBef>
              <a:defRPr sz="1200" b="0">
                <a:solidFill>
                  <a:schemeClr val="tx1"/>
                </a:solidFill>
                <a:cs typeface="Times New Roman" panose="02020603050405020304" pitchFamily="18" charset="0"/>
              </a:defRPr>
            </a:lvl1pPr>
          </a:lstStyle>
          <a:p>
            <a:endParaRPr lang="en-US" altLang="en-US"/>
          </a:p>
        </p:txBody>
      </p:sp>
      <p:sp>
        <p:nvSpPr>
          <p:cNvPr id="54279" name="Rectangle 7">
            <a:extLst>
              <a:ext uri="{FF2B5EF4-FFF2-40B4-BE49-F238E27FC236}">
                <a16:creationId xmlns:a16="http://schemas.microsoft.com/office/drawing/2014/main" id="{E3FAADC7-EFC2-3864-3009-F444E1B20705}"/>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rtl="0">
              <a:lnSpc>
                <a:spcPct val="100000"/>
              </a:lnSpc>
              <a:spcBef>
                <a:spcPct val="0"/>
              </a:spcBef>
              <a:defRPr sz="1200" b="0">
                <a:solidFill>
                  <a:schemeClr val="tx1"/>
                </a:solidFill>
                <a:cs typeface="Times New Roman" panose="02020603050405020304" pitchFamily="18" charset="0"/>
              </a:defRPr>
            </a:lvl1pPr>
          </a:lstStyle>
          <a:p>
            <a:fld id="{6ABA1D6B-6531-45C7-AF04-3EA93761C54C}" type="slidenum">
              <a:rPr lang="ar-SA" altLang="en-US"/>
              <a:pPr/>
              <a:t>‹#›</a:t>
            </a:fld>
            <a:endParaRPr lang="en-US"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Times New Roman" panose="02020603050405020304" pitchFamily="18" charset="0"/>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Times New Roman" panose="02020603050405020304" pitchFamily="18" charset="0"/>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Times New Roman" panose="02020603050405020304" pitchFamily="18" charset="0"/>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1DB6CC9-BC58-05B3-9565-0CEDC7259BD8}"/>
              </a:ext>
            </a:extLst>
          </p:cNvPr>
          <p:cNvSpPr>
            <a:spLocks noGrp="1" noChangeArrowheads="1"/>
          </p:cNvSpPr>
          <p:nvPr>
            <p:ph type="sldNum" sz="quarter" idx="5"/>
          </p:nvPr>
        </p:nvSpPr>
        <p:spPr>
          <a:ln/>
        </p:spPr>
        <p:txBody>
          <a:bodyPr/>
          <a:lstStyle/>
          <a:p>
            <a:fld id="{8451D6A0-8104-45F9-ACD2-6EC62AE8AAF9}" type="slidenum">
              <a:rPr lang="ar-SA" altLang="en-US"/>
              <a:pPr/>
              <a:t>1</a:t>
            </a:fld>
            <a:endParaRPr lang="en-US" altLang="en-US"/>
          </a:p>
        </p:txBody>
      </p:sp>
      <p:sp>
        <p:nvSpPr>
          <p:cNvPr id="60418" name="Rectangle 1026">
            <a:extLst>
              <a:ext uri="{FF2B5EF4-FFF2-40B4-BE49-F238E27FC236}">
                <a16:creationId xmlns:a16="http://schemas.microsoft.com/office/drawing/2014/main" id="{7725D4B2-4633-E31B-B62C-2479385F021D}"/>
              </a:ext>
            </a:extLst>
          </p:cNvPr>
          <p:cNvSpPr>
            <a:spLocks noGrp="1" noRot="1" noChangeAspect="1" noChangeArrowheads="1" noTextEdit="1"/>
          </p:cNvSpPr>
          <p:nvPr>
            <p:ph type="sldImg"/>
          </p:nvPr>
        </p:nvSpPr>
        <p:spPr>
          <a:ln/>
        </p:spPr>
      </p:sp>
      <p:sp>
        <p:nvSpPr>
          <p:cNvPr id="60419" name="Rectangle 1027">
            <a:extLst>
              <a:ext uri="{FF2B5EF4-FFF2-40B4-BE49-F238E27FC236}">
                <a16:creationId xmlns:a16="http://schemas.microsoft.com/office/drawing/2014/main" id="{29571FDE-198F-FCC1-3E0C-B2D3EF2F3937}"/>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67C7442-DA73-E55D-9E0F-D0CED47DE396}"/>
              </a:ext>
            </a:extLst>
          </p:cNvPr>
          <p:cNvSpPr>
            <a:spLocks noGrp="1" noChangeArrowheads="1"/>
          </p:cNvSpPr>
          <p:nvPr>
            <p:ph type="sldNum" sz="quarter" idx="5"/>
          </p:nvPr>
        </p:nvSpPr>
        <p:spPr>
          <a:ln/>
        </p:spPr>
        <p:txBody>
          <a:bodyPr/>
          <a:lstStyle/>
          <a:p>
            <a:fld id="{113E0C9E-55F6-4E76-8B62-C3C091F54F27}" type="slidenum">
              <a:rPr lang="ar-SA" altLang="en-US"/>
              <a:pPr/>
              <a:t>13</a:t>
            </a:fld>
            <a:endParaRPr lang="en-US" altLang="en-US"/>
          </a:p>
        </p:txBody>
      </p:sp>
      <p:sp>
        <p:nvSpPr>
          <p:cNvPr id="91138" name="Rectangle 2">
            <a:extLst>
              <a:ext uri="{FF2B5EF4-FFF2-40B4-BE49-F238E27FC236}">
                <a16:creationId xmlns:a16="http://schemas.microsoft.com/office/drawing/2014/main" id="{2C67C1BE-C5D7-93FF-0023-B89410B21D86}"/>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id="{C6A3205C-8D92-436B-44B8-F871D10177A2}"/>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85B91AC-F2B1-5664-3429-7894EC23D29B}"/>
              </a:ext>
            </a:extLst>
          </p:cNvPr>
          <p:cNvSpPr>
            <a:spLocks noGrp="1" noChangeArrowheads="1"/>
          </p:cNvSpPr>
          <p:nvPr>
            <p:ph type="sldNum" sz="quarter" idx="5"/>
          </p:nvPr>
        </p:nvSpPr>
        <p:spPr>
          <a:ln/>
        </p:spPr>
        <p:txBody>
          <a:bodyPr/>
          <a:lstStyle/>
          <a:p>
            <a:fld id="{FDB7998F-4F3E-41F6-BF28-890462B9AA3D}" type="slidenum">
              <a:rPr lang="ar-SA" altLang="en-US"/>
              <a:pPr/>
              <a:t>17</a:t>
            </a:fld>
            <a:endParaRPr lang="en-US" altLang="en-US"/>
          </a:p>
        </p:txBody>
      </p:sp>
      <p:sp>
        <p:nvSpPr>
          <p:cNvPr id="90114" name="Rectangle 2">
            <a:extLst>
              <a:ext uri="{FF2B5EF4-FFF2-40B4-BE49-F238E27FC236}">
                <a16:creationId xmlns:a16="http://schemas.microsoft.com/office/drawing/2014/main" id="{67C8B0EC-F0AA-881A-C513-C60CF0BA956D}"/>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10EFD87C-D1EA-7BDF-5367-3C534860EEF4}"/>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4102308-F55C-28BB-AB81-BA7CB9365B14}"/>
              </a:ext>
            </a:extLst>
          </p:cNvPr>
          <p:cNvSpPr>
            <a:spLocks noGrp="1" noChangeArrowheads="1"/>
          </p:cNvSpPr>
          <p:nvPr>
            <p:ph type="sldNum" sz="quarter" idx="5"/>
          </p:nvPr>
        </p:nvSpPr>
        <p:spPr>
          <a:ln/>
        </p:spPr>
        <p:txBody>
          <a:bodyPr/>
          <a:lstStyle/>
          <a:p>
            <a:fld id="{D5C47C34-0AA5-49EC-8409-464C874394F9}" type="slidenum">
              <a:rPr lang="ar-SA" altLang="en-US"/>
              <a:pPr/>
              <a:t>18</a:t>
            </a:fld>
            <a:endParaRPr lang="en-US" altLang="en-US"/>
          </a:p>
        </p:txBody>
      </p:sp>
      <p:sp>
        <p:nvSpPr>
          <p:cNvPr id="86018" name="Rectangle 2">
            <a:extLst>
              <a:ext uri="{FF2B5EF4-FFF2-40B4-BE49-F238E27FC236}">
                <a16:creationId xmlns:a16="http://schemas.microsoft.com/office/drawing/2014/main" id="{FABE5EAC-2ABE-365E-8CF8-E149E763D7FF}"/>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1C69B9C2-3CFC-94D0-6B52-32DD75DF0273}"/>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D5C6B88-5BEA-C8BD-F2D8-5FB2A18B3079}"/>
              </a:ext>
            </a:extLst>
          </p:cNvPr>
          <p:cNvSpPr>
            <a:spLocks noGrp="1" noChangeArrowheads="1"/>
          </p:cNvSpPr>
          <p:nvPr>
            <p:ph type="sldNum" sz="quarter" idx="5"/>
          </p:nvPr>
        </p:nvSpPr>
        <p:spPr>
          <a:ln/>
        </p:spPr>
        <p:txBody>
          <a:bodyPr/>
          <a:lstStyle/>
          <a:p>
            <a:fld id="{B823CE80-9D7A-4906-916E-34C2CAD1FA4C}" type="slidenum">
              <a:rPr lang="ar-SA" altLang="en-US"/>
              <a:pPr/>
              <a:t>4</a:t>
            </a:fld>
            <a:endParaRPr lang="en-US" altLang="en-US"/>
          </a:p>
        </p:txBody>
      </p:sp>
      <p:sp>
        <p:nvSpPr>
          <p:cNvPr id="61442" name="Rectangle 2">
            <a:extLst>
              <a:ext uri="{FF2B5EF4-FFF2-40B4-BE49-F238E27FC236}">
                <a16:creationId xmlns:a16="http://schemas.microsoft.com/office/drawing/2014/main" id="{7BCEF473-6F11-D616-27EC-CE910C30D1F6}"/>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8D6BC3F5-4D58-9F66-1AF5-3AB59084A59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BF85508-2639-D46C-4DC6-73ADD7925E06}"/>
              </a:ext>
            </a:extLst>
          </p:cNvPr>
          <p:cNvSpPr>
            <a:spLocks noGrp="1" noChangeArrowheads="1"/>
          </p:cNvSpPr>
          <p:nvPr>
            <p:ph type="sldNum" sz="quarter" idx="5"/>
          </p:nvPr>
        </p:nvSpPr>
        <p:spPr>
          <a:ln/>
        </p:spPr>
        <p:txBody>
          <a:bodyPr/>
          <a:lstStyle/>
          <a:p>
            <a:fld id="{918A6C99-5146-4014-A106-D9A5D7F18EA7}" type="slidenum">
              <a:rPr lang="ar-SA" altLang="en-US"/>
              <a:pPr/>
              <a:t>6</a:t>
            </a:fld>
            <a:endParaRPr lang="en-US" altLang="en-US"/>
          </a:p>
        </p:txBody>
      </p:sp>
      <p:sp>
        <p:nvSpPr>
          <p:cNvPr id="63490" name="Rectangle 2">
            <a:extLst>
              <a:ext uri="{FF2B5EF4-FFF2-40B4-BE49-F238E27FC236}">
                <a16:creationId xmlns:a16="http://schemas.microsoft.com/office/drawing/2014/main" id="{AB5EFB8F-C38C-E443-E8CB-1F1EB085064B}"/>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820DEB6B-D72B-7864-6C4B-B0CA5F74AAB3}"/>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D5F8A69-C5AF-EC4A-2A90-C538241AB0A5}"/>
              </a:ext>
            </a:extLst>
          </p:cNvPr>
          <p:cNvSpPr>
            <a:spLocks noGrp="1" noChangeArrowheads="1"/>
          </p:cNvSpPr>
          <p:nvPr>
            <p:ph type="sldNum" sz="quarter" idx="5"/>
          </p:nvPr>
        </p:nvSpPr>
        <p:spPr>
          <a:ln/>
        </p:spPr>
        <p:txBody>
          <a:bodyPr/>
          <a:lstStyle/>
          <a:p>
            <a:fld id="{385443CB-3924-4420-86DF-04B422586374}" type="slidenum">
              <a:rPr lang="ar-SA" altLang="en-US"/>
              <a:pPr/>
              <a:t>7</a:t>
            </a:fld>
            <a:endParaRPr lang="en-US" altLang="en-US"/>
          </a:p>
        </p:txBody>
      </p:sp>
      <p:sp>
        <p:nvSpPr>
          <p:cNvPr id="64514" name="Rectangle 2">
            <a:extLst>
              <a:ext uri="{FF2B5EF4-FFF2-40B4-BE49-F238E27FC236}">
                <a16:creationId xmlns:a16="http://schemas.microsoft.com/office/drawing/2014/main" id="{75202492-B041-CC80-654B-80BBF522EE86}"/>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83A57B4E-30A8-0287-F877-B7AF8EE87E5E}"/>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ACF1522-EAA7-7208-545A-2EFEB2A1262F}"/>
              </a:ext>
            </a:extLst>
          </p:cNvPr>
          <p:cNvSpPr>
            <a:spLocks noGrp="1" noChangeArrowheads="1"/>
          </p:cNvSpPr>
          <p:nvPr>
            <p:ph type="sldNum" sz="quarter" idx="5"/>
          </p:nvPr>
        </p:nvSpPr>
        <p:spPr>
          <a:ln/>
        </p:spPr>
        <p:txBody>
          <a:bodyPr/>
          <a:lstStyle/>
          <a:p>
            <a:fld id="{CF535B97-FDAD-43C0-9823-2E0CF3E6BF72}" type="slidenum">
              <a:rPr lang="ar-SA" altLang="en-US"/>
              <a:pPr/>
              <a:t>8</a:t>
            </a:fld>
            <a:endParaRPr lang="en-US" altLang="en-US"/>
          </a:p>
        </p:txBody>
      </p:sp>
      <p:sp>
        <p:nvSpPr>
          <p:cNvPr id="67586" name="Rectangle 2">
            <a:extLst>
              <a:ext uri="{FF2B5EF4-FFF2-40B4-BE49-F238E27FC236}">
                <a16:creationId xmlns:a16="http://schemas.microsoft.com/office/drawing/2014/main" id="{D4A11292-B8BB-72E6-3D9E-B3BCF28BCADA}"/>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9CA50D24-5256-DAFD-0BAD-3AA700EC9ACA}"/>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4A8BF7-5D3B-7E92-7341-C20A29A834BE}"/>
              </a:ext>
            </a:extLst>
          </p:cNvPr>
          <p:cNvSpPr>
            <a:spLocks noGrp="1" noChangeArrowheads="1"/>
          </p:cNvSpPr>
          <p:nvPr>
            <p:ph type="sldNum" sz="quarter" idx="5"/>
          </p:nvPr>
        </p:nvSpPr>
        <p:spPr>
          <a:ln/>
        </p:spPr>
        <p:txBody>
          <a:bodyPr/>
          <a:lstStyle/>
          <a:p>
            <a:fld id="{0B825505-C2C1-43C6-931E-9496302BC707}" type="slidenum">
              <a:rPr lang="ar-SA" altLang="en-US"/>
              <a:pPr/>
              <a:t>9</a:t>
            </a:fld>
            <a:endParaRPr lang="en-US" altLang="en-US"/>
          </a:p>
        </p:txBody>
      </p:sp>
      <p:sp>
        <p:nvSpPr>
          <p:cNvPr id="69634" name="Rectangle 2">
            <a:extLst>
              <a:ext uri="{FF2B5EF4-FFF2-40B4-BE49-F238E27FC236}">
                <a16:creationId xmlns:a16="http://schemas.microsoft.com/office/drawing/2014/main" id="{E43CE78B-CAD7-2BB4-6617-73E47817A6B8}"/>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A2287068-8F8A-2A4B-D725-39B26757199E}"/>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2B5AE65-B193-5862-3C5E-0193E501AB70}"/>
              </a:ext>
            </a:extLst>
          </p:cNvPr>
          <p:cNvSpPr>
            <a:spLocks noGrp="1" noChangeArrowheads="1"/>
          </p:cNvSpPr>
          <p:nvPr>
            <p:ph type="sldNum" sz="quarter" idx="5"/>
          </p:nvPr>
        </p:nvSpPr>
        <p:spPr>
          <a:ln/>
        </p:spPr>
        <p:txBody>
          <a:bodyPr/>
          <a:lstStyle/>
          <a:p>
            <a:fld id="{8872BED7-55E2-4139-BCFA-9C1D80B69088}" type="slidenum">
              <a:rPr lang="ar-SA" altLang="en-US"/>
              <a:pPr/>
              <a:t>10</a:t>
            </a:fld>
            <a:endParaRPr lang="en-US" altLang="en-US"/>
          </a:p>
        </p:txBody>
      </p:sp>
      <p:sp>
        <p:nvSpPr>
          <p:cNvPr id="98306" name="Rectangle 2">
            <a:extLst>
              <a:ext uri="{FF2B5EF4-FFF2-40B4-BE49-F238E27FC236}">
                <a16:creationId xmlns:a16="http://schemas.microsoft.com/office/drawing/2014/main" id="{B18F3B07-A660-0857-D428-272BFC5C9D23}"/>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813E07BF-65CB-2A14-345E-94B086C6D817}"/>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00FE844-57F2-0BC5-49C4-4DFFEEC38189}"/>
              </a:ext>
            </a:extLst>
          </p:cNvPr>
          <p:cNvSpPr>
            <a:spLocks noGrp="1" noChangeArrowheads="1"/>
          </p:cNvSpPr>
          <p:nvPr>
            <p:ph type="sldNum" sz="quarter" idx="5"/>
          </p:nvPr>
        </p:nvSpPr>
        <p:spPr>
          <a:ln/>
        </p:spPr>
        <p:txBody>
          <a:bodyPr/>
          <a:lstStyle/>
          <a:p>
            <a:fld id="{D815782C-A5B5-4C26-8704-D2B129D7CAD5}" type="slidenum">
              <a:rPr lang="ar-SA" altLang="en-US"/>
              <a:pPr/>
              <a:t>11</a:t>
            </a:fld>
            <a:endParaRPr lang="en-US" altLang="en-US"/>
          </a:p>
        </p:txBody>
      </p:sp>
      <p:sp>
        <p:nvSpPr>
          <p:cNvPr id="96258" name="Rectangle 2">
            <a:extLst>
              <a:ext uri="{FF2B5EF4-FFF2-40B4-BE49-F238E27FC236}">
                <a16:creationId xmlns:a16="http://schemas.microsoft.com/office/drawing/2014/main" id="{5912637F-74AD-8BC9-0877-9B8C2B82D51A}"/>
              </a:ext>
            </a:extLst>
          </p:cNvPr>
          <p:cNvSpPr>
            <a:spLocks noGrp="1" noRot="1" noChangeAspect="1" noChangeArrowheads="1" noTextEdit="1"/>
          </p:cNvSpPr>
          <p:nvPr>
            <p:ph type="sldImg"/>
          </p:nvPr>
        </p:nvSpPr>
        <p:spPr>
          <a:ln/>
        </p:spPr>
      </p:sp>
      <p:sp>
        <p:nvSpPr>
          <p:cNvPr id="96259" name="Rectangle 3">
            <a:extLst>
              <a:ext uri="{FF2B5EF4-FFF2-40B4-BE49-F238E27FC236}">
                <a16:creationId xmlns:a16="http://schemas.microsoft.com/office/drawing/2014/main" id="{B5BAE42D-19AE-1D31-2680-2498CFC84F92}"/>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5C016B1-8811-B29A-16D6-CDCD5864E7A8}"/>
              </a:ext>
            </a:extLst>
          </p:cNvPr>
          <p:cNvSpPr>
            <a:spLocks noGrp="1" noChangeArrowheads="1"/>
          </p:cNvSpPr>
          <p:nvPr>
            <p:ph type="sldNum" sz="quarter" idx="5"/>
          </p:nvPr>
        </p:nvSpPr>
        <p:spPr>
          <a:ln/>
        </p:spPr>
        <p:txBody>
          <a:bodyPr/>
          <a:lstStyle/>
          <a:p>
            <a:fld id="{7A2B6E57-8DDD-428B-BE33-0EDF13FF4105}" type="slidenum">
              <a:rPr lang="ar-SA" altLang="en-US"/>
              <a:pPr/>
              <a:t>12</a:t>
            </a:fld>
            <a:endParaRPr lang="en-US" altLang="en-US"/>
          </a:p>
        </p:txBody>
      </p:sp>
      <p:sp>
        <p:nvSpPr>
          <p:cNvPr id="92162" name="Rectangle 2">
            <a:extLst>
              <a:ext uri="{FF2B5EF4-FFF2-40B4-BE49-F238E27FC236}">
                <a16:creationId xmlns:a16="http://schemas.microsoft.com/office/drawing/2014/main" id="{BC7A6493-C64C-82A3-2497-C034F697D34F}"/>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5D929AE4-C851-305A-E3DF-C1A2DA92A3C1}"/>
              </a:ext>
            </a:extLst>
          </p:cNvPr>
          <p:cNvSpPr>
            <a:spLocks noGrp="1" noChangeArrowheads="1"/>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B3BA-722E-8D3D-8A23-2E0ECC0F2087}"/>
              </a:ext>
            </a:extLst>
          </p:cNvPr>
          <p:cNvSpPr>
            <a:spLocks noGrp="1"/>
          </p:cNvSpPr>
          <p:nvPr>
            <p:ph type="ctrTitle"/>
          </p:nvPr>
        </p:nvSpPr>
        <p:spPr>
          <a:xfrm>
            <a:off x="1143000" y="1122363"/>
            <a:ext cx="6858000" cy="2387600"/>
          </a:xfrm>
        </p:spPr>
        <p:txBody>
          <a:bodyPr anchor="b"/>
          <a:lstStyle>
            <a:lvl1pPr algn="ctr">
              <a:defRPr sz="6000"/>
            </a:lvl1pPr>
          </a:lstStyle>
          <a:p>
            <a:r>
              <a:rPr lang="en-US" dirty="0"/>
              <a:t>Click to edit Master title style</a:t>
            </a:r>
            <a:endParaRPr lang="en-CA" dirty="0"/>
          </a:p>
        </p:txBody>
      </p:sp>
      <p:sp>
        <p:nvSpPr>
          <p:cNvPr id="3" name="Subtitle 2">
            <a:extLst>
              <a:ext uri="{FF2B5EF4-FFF2-40B4-BE49-F238E27FC236}">
                <a16:creationId xmlns:a16="http://schemas.microsoft.com/office/drawing/2014/main" id="{6007F9EC-FC7C-9BF8-7477-497D63509D4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A" dirty="0"/>
          </a:p>
        </p:txBody>
      </p:sp>
      <p:sp>
        <p:nvSpPr>
          <p:cNvPr id="4" name="Date Placeholder 3">
            <a:extLst>
              <a:ext uri="{FF2B5EF4-FFF2-40B4-BE49-F238E27FC236}">
                <a16:creationId xmlns:a16="http://schemas.microsoft.com/office/drawing/2014/main" id="{4A2D8D3F-73B9-6BF4-EA7E-99FE34821422}"/>
              </a:ext>
            </a:extLst>
          </p:cNvPr>
          <p:cNvSpPr>
            <a:spLocks noGrp="1"/>
          </p:cNvSpPr>
          <p:nvPr>
            <p:ph type="dt" sz="half" idx="10"/>
          </p:nvPr>
        </p:nvSpPr>
        <p:spPr/>
        <p:txBody>
          <a:bodyPr/>
          <a:lstStyle>
            <a:lvl1pPr>
              <a:defRPr/>
            </a:lvl1pPr>
          </a:lstStyle>
          <a:p>
            <a:endParaRPr lang="en-US" altLang="en-US" dirty="0"/>
          </a:p>
        </p:txBody>
      </p:sp>
      <p:sp>
        <p:nvSpPr>
          <p:cNvPr id="5" name="Footer Placeholder 4">
            <a:extLst>
              <a:ext uri="{FF2B5EF4-FFF2-40B4-BE49-F238E27FC236}">
                <a16:creationId xmlns:a16="http://schemas.microsoft.com/office/drawing/2014/main" id="{991C583A-031E-A303-C76D-59A098A4CC07}"/>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82A28CAC-3C8F-E967-594C-0674CFE1C5A3}"/>
              </a:ext>
            </a:extLst>
          </p:cNvPr>
          <p:cNvSpPr>
            <a:spLocks noGrp="1"/>
          </p:cNvSpPr>
          <p:nvPr>
            <p:ph type="sldNum" sz="quarter" idx="12"/>
          </p:nvPr>
        </p:nvSpPr>
        <p:spPr/>
        <p:txBody>
          <a:bodyPr/>
          <a:lstStyle>
            <a:lvl1pPr>
              <a:defRPr/>
            </a:lvl1pPr>
          </a:lstStyle>
          <a:p>
            <a:fld id="{D008021E-423C-44EF-B1FF-31E408F430CC}" type="slidenum">
              <a:rPr lang="ar-SA" altLang="en-US"/>
              <a:pPr/>
              <a:t>‹#›</a:t>
            </a:fld>
            <a:endParaRPr lang="en-US" altLang="en-US"/>
          </a:p>
        </p:txBody>
      </p:sp>
    </p:spTree>
    <p:extLst>
      <p:ext uri="{BB962C8B-B14F-4D97-AF65-F5344CB8AC3E}">
        <p14:creationId xmlns:p14="http://schemas.microsoft.com/office/powerpoint/2010/main" val="2036391383"/>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13C32-E9D5-0E7D-9020-C22A10ACA090}"/>
              </a:ext>
            </a:extLst>
          </p:cNvPr>
          <p:cNvSpPr>
            <a:spLocks noGrp="1"/>
          </p:cNvSpPr>
          <p:nvPr>
            <p:ph type="title"/>
          </p:nvPr>
        </p:nvSpPr>
        <p:spPr/>
        <p:txBody>
          <a:bodyPr/>
          <a:lstStyle/>
          <a:p>
            <a:r>
              <a:rPr lang="en-US" dirty="0"/>
              <a:t>Click to edit Master title style</a:t>
            </a:r>
            <a:endParaRPr lang="en-CA" dirty="0"/>
          </a:p>
        </p:txBody>
      </p:sp>
      <p:sp>
        <p:nvSpPr>
          <p:cNvPr id="3" name="Vertical Text Placeholder 2">
            <a:extLst>
              <a:ext uri="{FF2B5EF4-FFF2-40B4-BE49-F238E27FC236}">
                <a16:creationId xmlns:a16="http://schemas.microsoft.com/office/drawing/2014/main" id="{DC710ACC-45A5-6D41-4851-E225DE4B98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656FAA5-CCF7-9A72-7E76-4FF121EEC5FA}"/>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AAEAD5C0-D169-04B1-E2E0-E2B12029F0EC}"/>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B36913A6-9FDF-F594-2975-29020867F4FA}"/>
              </a:ext>
            </a:extLst>
          </p:cNvPr>
          <p:cNvSpPr>
            <a:spLocks noGrp="1"/>
          </p:cNvSpPr>
          <p:nvPr>
            <p:ph type="sldNum" sz="quarter" idx="12"/>
          </p:nvPr>
        </p:nvSpPr>
        <p:spPr/>
        <p:txBody>
          <a:bodyPr/>
          <a:lstStyle>
            <a:lvl1pPr>
              <a:defRPr/>
            </a:lvl1pPr>
          </a:lstStyle>
          <a:p>
            <a:fld id="{71A636FC-2B40-4211-9D74-82365C60F3DD}" type="slidenum">
              <a:rPr lang="ar-SA" altLang="en-US"/>
              <a:pPr/>
              <a:t>‹#›</a:t>
            </a:fld>
            <a:endParaRPr lang="en-US" altLang="en-US"/>
          </a:p>
        </p:txBody>
      </p:sp>
    </p:spTree>
    <p:extLst>
      <p:ext uri="{BB962C8B-B14F-4D97-AF65-F5344CB8AC3E}">
        <p14:creationId xmlns:p14="http://schemas.microsoft.com/office/powerpoint/2010/main" val="2940637545"/>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7A4A26-BE7A-3262-C82F-E98ABB5F7CB1}"/>
              </a:ext>
            </a:extLst>
          </p:cNvPr>
          <p:cNvSpPr>
            <a:spLocks noGrp="1"/>
          </p:cNvSpPr>
          <p:nvPr>
            <p:ph type="title" orient="vert"/>
          </p:nvPr>
        </p:nvSpPr>
        <p:spPr>
          <a:xfrm>
            <a:off x="6515100" y="609600"/>
            <a:ext cx="1943100" cy="5486400"/>
          </a:xfrm>
        </p:spPr>
        <p:txBody>
          <a:bodyPr vert="eaVert"/>
          <a:lstStyle/>
          <a:p>
            <a:r>
              <a:rPr lang="en-US" dirty="0"/>
              <a:t>Click to edit Master title style</a:t>
            </a:r>
            <a:endParaRPr lang="en-CA" dirty="0"/>
          </a:p>
        </p:txBody>
      </p:sp>
      <p:sp>
        <p:nvSpPr>
          <p:cNvPr id="3" name="Vertical Text Placeholder 2">
            <a:extLst>
              <a:ext uri="{FF2B5EF4-FFF2-40B4-BE49-F238E27FC236}">
                <a16:creationId xmlns:a16="http://schemas.microsoft.com/office/drawing/2014/main" id="{FAC73A3D-C548-F173-F989-7A4205A62E95}"/>
              </a:ext>
            </a:extLst>
          </p:cNvPr>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D2700B4-2C15-1FFA-0870-A6D74804725E}"/>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8F6B3CCC-A31A-630A-4F6E-B13BEE374791}"/>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36EBA1CF-4B89-C06A-9A2B-BC6D4B14D426}"/>
              </a:ext>
            </a:extLst>
          </p:cNvPr>
          <p:cNvSpPr>
            <a:spLocks noGrp="1"/>
          </p:cNvSpPr>
          <p:nvPr>
            <p:ph type="sldNum" sz="quarter" idx="12"/>
          </p:nvPr>
        </p:nvSpPr>
        <p:spPr/>
        <p:txBody>
          <a:bodyPr/>
          <a:lstStyle>
            <a:lvl1pPr>
              <a:defRPr/>
            </a:lvl1pPr>
          </a:lstStyle>
          <a:p>
            <a:fld id="{98BCAAA3-A6BA-4A52-A7DA-6964C13AA2C0}" type="slidenum">
              <a:rPr lang="ar-SA" altLang="en-US"/>
              <a:pPr/>
              <a:t>‹#›</a:t>
            </a:fld>
            <a:endParaRPr lang="en-US" altLang="en-US"/>
          </a:p>
        </p:txBody>
      </p:sp>
    </p:spTree>
    <p:extLst>
      <p:ext uri="{BB962C8B-B14F-4D97-AF65-F5344CB8AC3E}">
        <p14:creationId xmlns:p14="http://schemas.microsoft.com/office/powerpoint/2010/main" val="1002698737"/>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49B99-FAF3-D14F-E16D-FC321FEC1831}"/>
              </a:ext>
            </a:extLst>
          </p:cNvPr>
          <p:cNvSpPr>
            <a:spLocks noGrp="1"/>
          </p:cNvSpPr>
          <p:nvPr>
            <p:ph type="title"/>
          </p:nvPr>
        </p:nvSpPr>
        <p:spPr>
          <a:xfrm>
            <a:off x="685800" y="609600"/>
            <a:ext cx="7772400" cy="1143000"/>
          </a:xfrm>
        </p:spPr>
        <p:txBody>
          <a:bodyPr/>
          <a:lstStyle/>
          <a:p>
            <a:r>
              <a:rPr lang="en-US" dirty="0"/>
              <a:t>Click to edit Master title style</a:t>
            </a:r>
            <a:endParaRPr lang="en-CA" dirty="0"/>
          </a:p>
        </p:txBody>
      </p:sp>
      <p:sp>
        <p:nvSpPr>
          <p:cNvPr id="3" name="Table Placeholder 2">
            <a:extLst>
              <a:ext uri="{FF2B5EF4-FFF2-40B4-BE49-F238E27FC236}">
                <a16:creationId xmlns:a16="http://schemas.microsoft.com/office/drawing/2014/main" id="{F2F60064-EF52-9BDC-156A-464C234AC236}"/>
              </a:ext>
            </a:extLst>
          </p:cNvPr>
          <p:cNvSpPr>
            <a:spLocks noGrp="1"/>
          </p:cNvSpPr>
          <p:nvPr>
            <p:ph type="tbl" idx="1"/>
          </p:nvPr>
        </p:nvSpPr>
        <p:spPr>
          <a:xfrm>
            <a:off x="685800" y="1981200"/>
            <a:ext cx="7772400" cy="4114800"/>
          </a:xfrm>
        </p:spPr>
        <p:txBody>
          <a:bodyPr/>
          <a:lstStyle/>
          <a:p>
            <a:endParaRPr lang="en-CA"/>
          </a:p>
        </p:txBody>
      </p:sp>
      <p:sp>
        <p:nvSpPr>
          <p:cNvPr id="4" name="Date Placeholder 3">
            <a:extLst>
              <a:ext uri="{FF2B5EF4-FFF2-40B4-BE49-F238E27FC236}">
                <a16:creationId xmlns:a16="http://schemas.microsoft.com/office/drawing/2014/main" id="{E72DB43D-5E46-6600-48F7-859413DFDF58}"/>
              </a:ext>
            </a:extLst>
          </p:cNvPr>
          <p:cNvSpPr>
            <a:spLocks noGrp="1"/>
          </p:cNvSpPr>
          <p:nvPr>
            <p:ph type="dt" sz="half" idx="10"/>
          </p:nvPr>
        </p:nvSpPr>
        <p:spPr>
          <a:xfrm>
            <a:off x="685800" y="6248400"/>
            <a:ext cx="1905000" cy="457200"/>
          </a:xfrm>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CF0205AC-E99B-560C-C8E1-B6A168410B06}"/>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EDD53E60-073F-0A19-4D85-B1AC14646288}"/>
              </a:ext>
            </a:extLst>
          </p:cNvPr>
          <p:cNvSpPr>
            <a:spLocks noGrp="1"/>
          </p:cNvSpPr>
          <p:nvPr>
            <p:ph type="sldNum" sz="quarter" idx="12"/>
          </p:nvPr>
        </p:nvSpPr>
        <p:spPr>
          <a:xfrm>
            <a:off x="6553200" y="6248400"/>
            <a:ext cx="1905000" cy="457200"/>
          </a:xfrm>
        </p:spPr>
        <p:txBody>
          <a:bodyPr/>
          <a:lstStyle>
            <a:lvl1pPr>
              <a:defRPr/>
            </a:lvl1pPr>
          </a:lstStyle>
          <a:p>
            <a:fld id="{15FF2D58-82D4-4944-B952-654AD31E9436}" type="slidenum">
              <a:rPr lang="ar-SA" altLang="en-US"/>
              <a:pPr/>
              <a:t>‹#›</a:t>
            </a:fld>
            <a:endParaRPr lang="en-US" altLang="en-US"/>
          </a:p>
        </p:txBody>
      </p:sp>
    </p:spTree>
    <p:extLst>
      <p:ext uri="{BB962C8B-B14F-4D97-AF65-F5344CB8AC3E}">
        <p14:creationId xmlns:p14="http://schemas.microsoft.com/office/powerpoint/2010/main" val="4291020776"/>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DC94-D6F1-DC1A-DDA0-B0B54B7BE1DA}"/>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AFBF450E-DEFA-5659-869E-070D59C2D757}"/>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8098DB4E-5B92-F772-E96C-7D3491CB57C3}"/>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ltLang="en-US"/>
          </a:p>
        </p:txBody>
      </p:sp>
      <p:sp>
        <p:nvSpPr>
          <p:cNvPr id="5" name="Footer Placeholder 4">
            <a:extLst>
              <a:ext uri="{FF2B5EF4-FFF2-40B4-BE49-F238E27FC236}">
                <a16:creationId xmlns:a16="http://schemas.microsoft.com/office/drawing/2014/main" id="{BEA55C0F-81CA-97B2-0197-99D816A23674}"/>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ltLang="en-US" dirty="0"/>
          </a:p>
        </p:txBody>
      </p:sp>
      <p:sp>
        <p:nvSpPr>
          <p:cNvPr id="6" name="Slide Number Placeholder 5">
            <a:extLst>
              <a:ext uri="{FF2B5EF4-FFF2-40B4-BE49-F238E27FC236}">
                <a16:creationId xmlns:a16="http://schemas.microsoft.com/office/drawing/2014/main" id="{2DA5D49C-BF30-F8D9-13E7-C89BCCFA272E}"/>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7126694F-22DE-4D29-984A-3014EF75EF9A}" type="slidenum">
              <a:rPr lang="ar-SA" altLang="en-US" smtClean="0"/>
              <a:pPr/>
              <a:t>‹#›</a:t>
            </a:fld>
            <a:endParaRPr lang="en-US" altLang="en-US"/>
          </a:p>
        </p:txBody>
      </p:sp>
    </p:spTree>
    <p:extLst>
      <p:ext uri="{BB962C8B-B14F-4D97-AF65-F5344CB8AC3E}">
        <p14:creationId xmlns:p14="http://schemas.microsoft.com/office/powerpoint/2010/main" val="3428927834"/>
      </p:ext>
    </p:extLst>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08A7A-8FD9-8239-86ED-C47AD8E93F1A}"/>
              </a:ext>
            </a:extLst>
          </p:cNvPr>
          <p:cNvSpPr>
            <a:spLocks noGrp="1"/>
          </p:cNvSpPr>
          <p:nvPr>
            <p:ph type="title"/>
          </p:nvPr>
        </p:nvSpPr>
        <p:spPr>
          <a:xfrm>
            <a:off x="623888" y="1709738"/>
            <a:ext cx="7886700" cy="2852737"/>
          </a:xfrm>
        </p:spPr>
        <p:txBody>
          <a:bodyPr anchor="b"/>
          <a:lstStyle>
            <a:lvl1pPr>
              <a:defRPr lang="en-US" sz="6000" kern="1200">
                <a:solidFill>
                  <a:schemeClr val="tx2"/>
                </a:solidFill>
                <a:latin typeface="Arial" panose="020B0604020202020204" pitchFamily="34" charset="0"/>
                <a:ea typeface="+mj-ea"/>
                <a:cs typeface="Arial" panose="020B0604020202020204" pitchFamily="34" charset="0"/>
              </a:defRPr>
            </a:lvl1pPr>
          </a:lstStyle>
          <a:p>
            <a:r>
              <a:rPr lang="en-US" dirty="0"/>
              <a:t>Click to edit Master title style</a:t>
            </a:r>
            <a:endParaRPr lang="en-CA" dirty="0"/>
          </a:p>
        </p:txBody>
      </p:sp>
      <p:sp>
        <p:nvSpPr>
          <p:cNvPr id="3" name="Text Placeholder 2">
            <a:extLst>
              <a:ext uri="{FF2B5EF4-FFF2-40B4-BE49-F238E27FC236}">
                <a16:creationId xmlns:a16="http://schemas.microsoft.com/office/drawing/2014/main" id="{7E947BD8-2AE7-3D43-ABAB-1AFBE5EEF27A}"/>
              </a:ext>
            </a:extLst>
          </p:cNvPr>
          <p:cNvSpPr>
            <a:spLocks noGrp="1"/>
          </p:cNvSpPr>
          <p:nvPr>
            <p:ph type="body" idx="1"/>
          </p:nvPr>
        </p:nvSpPr>
        <p:spPr>
          <a:xfrm>
            <a:off x="623888" y="4589463"/>
            <a:ext cx="7886700" cy="1500187"/>
          </a:xfrm>
        </p:spPr>
        <p:txBody>
          <a:bodyPr/>
          <a:lstStyle>
            <a:lvl1pPr marL="0" indent="0">
              <a:buNone/>
              <a:defRPr sz="2400">
                <a:latin typeface="Arial" panose="020B0604020202020204" pitchFamily="34" charset="0"/>
                <a:cs typeface="Arial" panose="020B0604020202020204"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dirty="0"/>
              <a:t>Click to edit Master text styles</a:t>
            </a:r>
          </a:p>
        </p:txBody>
      </p:sp>
      <p:sp>
        <p:nvSpPr>
          <p:cNvPr id="4" name="Date Placeholder 3">
            <a:extLst>
              <a:ext uri="{FF2B5EF4-FFF2-40B4-BE49-F238E27FC236}">
                <a16:creationId xmlns:a16="http://schemas.microsoft.com/office/drawing/2014/main" id="{63D9A09B-8E3B-4F3A-7B03-EEB75C160E23}"/>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ltLang="en-US"/>
          </a:p>
        </p:txBody>
      </p:sp>
      <p:sp>
        <p:nvSpPr>
          <p:cNvPr id="5" name="Footer Placeholder 4">
            <a:extLst>
              <a:ext uri="{FF2B5EF4-FFF2-40B4-BE49-F238E27FC236}">
                <a16:creationId xmlns:a16="http://schemas.microsoft.com/office/drawing/2014/main" id="{6B98F3E2-B9EE-2681-EEA7-2BC7683A2AAE}"/>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ltLang="en-US"/>
          </a:p>
        </p:txBody>
      </p:sp>
      <p:sp>
        <p:nvSpPr>
          <p:cNvPr id="6" name="Slide Number Placeholder 5">
            <a:extLst>
              <a:ext uri="{FF2B5EF4-FFF2-40B4-BE49-F238E27FC236}">
                <a16:creationId xmlns:a16="http://schemas.microsoft.com/office/drawing/2014/main" id="{C454AA00-47CF-8A9C-8DD0-7058B66F6423}"/>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21D901F5-1543-4617-80F6-743E3137610C}" type="slidenum">
              <a:rPr lang="ar-SA" altLang="en-US" smtClean="0"/>
              <a:pPr/>
              <a:t>‹#›</a:t>
            </a:fld>
            <a:endParaRPr lang="en-US" altLang="en-US"/>
          </a:p>
        </p:txBody>
      </p:sp>
    </p:spTree>
    <p:extLst>
      <p:ext uri="{BB962C8B-B14F-4D97-AF65-F5344CB8AC3E}">
        <p14:creationId xmlns:p14="http://schemas.microsoft.com/office/powerpoint/2010/main" val="1987146713"/>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1E3CE-7011-17FC-E926-D0F68082497D}"/>
              </a:ext>
            </a:extLst>
          </p:cNvPr>
          <p:cNvSpPr>
            <a:spLocks noGrp="1"/>
          </p:cNvSpPr>
          <p:nvPr>
            <p:ph type="title"/>
          </p:nvPr>
        </p:nvSpPr>
        <p:spPr/>
        <p:txBody>
          <a:body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AEFCCE43-824E-1703-2FEE-DD693B79C58D}"/>
              </a:ext>
            </a:extLst>
          </p:cNvPr>
          <p:cNvSpPr>
            <a:spLocks noGrp="1"/>
          </p:cNvSpPr>
          <p:nvPr>
            <p:ph sz="half" idx="1"/>
          </p:nvPr>
        </p:nvSpPr>
        <p:spPr>
          <a:xfrm>
            <a:off x="685800" y="1981200"/>
            <a:ext cx="38100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a:extLst>
              <a:ext uri="{FF2B5EF4-FFF2-40B4-BE49-F238E27FC236}">
                <a16:creationId xmlns:a16="http://schemas.microsoft.com/office/drawing/2014/main" id="{EA936137-578D-44B8-A396-616CC37ACEFB}"/>
              </a:ext>
            </a:extLst>
          </p:cNvPr>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C8DD0F2-627D-417A-A328-869EA1ABA1C3}"/>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0F675BE1-67AD-AB85-691E-17E37E902548}"/>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D17845C7-1757-F298-122D-784646369860}"/>
              </a:ext>
            </a:extLst>
          </p:cNvPr>
          <p:cNvSpPr>
            <a:spLocks noGrp="1"/>
          </p:cNvSpPr>
          <p:nvPr>
            <p:ph type="sldNum" sz="quarter" idx="12"/>
          </p:nvPr>
        </p:nvSpPr>
        <p:spPr/>
        <p:txBody>
          <a:bodyPr/>
          <a:lstStyle>
            <a:lvl1pPr>
              <a:defRPr/>
            </a:lvl1pPr>
          </a:lstStyle>
          <a:p>
            <a:fld id="{7B9B3134-1B4B-459F-9B22-4EADC93E3B27}" type="slidenum">
              <a:rPr lang="ar-SA" altLang="en-US"/>
              <a:pPr/>
              <a:t>‹#›</a:t>
            </a:fld>
            <a:endParaRPr lang="en-US" altLang="en-US"/>
          </a:p>
        </p:txBody>
      </p:sp>
    </p:spTree>
    <p:extLst>
      <p:ext uri="{BB962C8B-B14F-4D97-AF65-F5344CB8AC3E}">
        <p14:creationId xmlns:p14="http://schemas.microsoft.com/office/powerpoint/2010/main" val="1462019112"/>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55498-EB8C-25B1-2C50-246997C35D31}"/>
              </a:ext>
            </a:extLst>
          </p:cNvPr>
          <p:cNvSpPr>
            <a:spLocks noGrp="1"/>
          </p:cNvSpPr>
          <p:nvPr>
            <p:ph type="title"/>
          </p:nvPr>
        </p:nvSpPr>
        <p:spPr>
          <a:xfrm>
            <a:off x="630238" y="365125"/>
            <a:ext cx="7886700" cy="1325563"/>
          </a:xfrm>
        </p:spPr>
        <p:txBody>
          <a:bodyPr/>
          <a:lstStyle/>
          <a:p>
            <a:r>
              <a:rPr lang="en-US" dirty="0"/>
              <a:t>Click to edit Master title style</a:t>
            </a:r>
            <a:endParaRPr lang="en-CA" dirty="0"/>
          </a:p>
        </p:txBody>
      </p:sp>
      <p:sp>
        <p:nvSpPr>
          <p:cNvPr id="3" name="Text Placeholder 2">
            <a:extLst>
              <a:ext uri="{FF2B5EF4-FFF2-40B4-BE49-F238E27FC236}">
                <a16:creationId xmlns:a16="http://schemas.microsoft.com/office/drawing/2014/main" id="{357D9A3C-032E-4EDE-2F9E-9F5D163388E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6ABF1B-8266-7939-42E2-A335BD0C1626}"/>
              </a:ext>
            </a:extLst>
          </p:cNvPr>
          <p:cNvSpPr>
            <a:spLocks noGrp="1"/>
          </p:cNvSpPr>
          <p:nvPr>
            <p:ph sz="half" idx="2"/>
          </p:nvPr>
        </p:nvSpPr>
        <p:spPr>
          <a:xfrm>
            <a:off x="630238" y="2505075"/>
            <a:ext cx="386873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5" name="Text Placeholder 4">
            <a:extLst>
              <a:ext uri="{FF2B5EF4-FFF2-40B4-BE49-F238E27FC236}">
                <a16:creationId xmlns:a16="http://schemas.microsoft.com/office/drawing/2014/main" id="{57E198D8-9F29-AEC4-D34B-A748264972F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9E8EDD-EA00-FD80-2728-583A348FF5E5}"/>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B742AA9-8C7D-2B5A-905D-7BC0D75F7E7D}"/>
              </a:ext>
            </a:extLst>
          </p:cNvPr>
          <p:cNvSpPr>
            <a:spLocks noGrp="1"/>
          </p:cNvSpPr>
          <p:nvPr>
            <p:ph type="dt" sz="half"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7F49EDD0-44C6-12E1-B5D0-6DAC201F9314}"/>
              </a:ext>
            </a:extLst>
          </p:cNvPr>
          <p:cNvSpPr>
            <a:spLocks noGrp="1"/>
          </p:cNvSpPr>
          <p:nvPr>
            <p:ph type="ftr" sz="quarte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50E7E117-08B6-1069-18C5-349237EB5BE1}"/>
              </a:ext>
            </a:extLst>
          </p:cNvPr>
          <p:cNvSpPr>
            <a:spLocks noGrp="1"/>
          </p:cNvSpPr>
          <p:nvPr>
            <p:ph type="sldNum" sz="quarter" idx="12"/>
          </p:nvPr>
        </p:nvSpPr>
        <p:spPr/>
        <p:txBody>
          <a:bodyPr/>
          <a:lstStyle>
            <a:lvl1pPr>
              <a:defRPr/>
            </a:lvl1pPr>
          </a:lstStyle>
          <a:p>
            <a:fld id="{54C60A12-2EF4-49FD-89F6-844B3BF9050E}" type="slidenum">
              <a:rPr lang="ar-SA" altLang="en-US"/>
              <a:pPr/>
              <a:t>‹#›</a:t>
            </a:fld>
            <a:endParaRPr lang="en-US" altLang="en-US"/>
          </a:p>
        </p:txBody>
      </p:sp>
    </p:spTree>
    <p:extLst>
      <p:ext uri="{BB962C8B-B14F-4D97-AF65-F5344CB8AC3E}">
        <p14:creationId xmlns:p14="http://schemas.microsoft.com/office/powerpoint/2010/main" val="337127062"/>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72DC1-229D-E885-18DE-E81BC857DC73}"/>
              </a:ext>
            </a:extLst>
          </p:cNvPr>
          <p:cNvSpPr>
            <a:spLocks noGrp="1"/>
          </p:cNvSpPr>
          <p:nvPr>
            <p:ph type="title"/>
          </p:nvPr>
        </p:nvSpPr>
        <p:spPr/>
        <p:txBody>
          <a:bodyPr/>
          <a:lstStyle/>
          <a:p>
            <a:r>
              <a:rPr lang="en-US" dirty="0"/>
              <a:t>Click to edit Master title style</a:t>
            </a:r>
            <a:endParaRPr lang="en-CA" dirty="0"/>
          </a:p>
        </p:txBody>
      </p:sp>
      <p:sp>
        <p:nvSpPr>
          <p:cNvPr id="3" name="Date Placeholder 2">
            <a:extLst>
              <a:ext uri="{FF2B5EF4-FFF2-40B4-BE49-F238E27FC236}">
                <a16:creationId xmlns:a16="http://schemas.microsoft.com/office/drawing/2014/main" id="{23CEEC7F-1B45-D42E-5A3E-DE87ED37BE12}"/>
              </a:ext>
            </a:extLst>
          </p:cNvPr>
          <p:cNvSpPr>
            <a:spLocks noGrp="1"/>
          </p:cNvSpPr>
          <p:nvPr>
            <p:ph type="dt" sz="half"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E62F0263-D5E1-372F-3B72-894B07ED126A}"/>
              </a:ext>
            </a:extLst>
          </p:cNvPr>
          <p:cNvSpPr>
            <a:spLocks noGrp="1"/>
          </p:cNvSpPr>
          <p:nvPr>
            <p:ph type="ftr" sz="quarte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EA6DE959-9CDD-E75D-F625-3202080D0202}"/>
              </a:ext>
            </a:extLst>
          </p:cNvPr>
          <p:cNvSpPr>
            <a:spLocks noGrp="1"/>
          </p:cNvSpPr>
          <p:nvPr>
            <p:ph type="sldNum" sz="quarter" idx="12"/>
          </p:nvPr>
        </p:nvSpPr>
        <p:spPr/>
        <p:txBody>
          <a:bodyPr/>
          <a:lstStyle>
            <a:lvl1pPr>
              <a:defRPr/>
            </a:lvl1pPr>
          </a:lstStyle>
          <a:p>
            <a:fld id="{B6CA293D-33F5-4D8C-B98A-2D8161C0BA14}" type="slidenum">
              <a:rPr lang="ar-SA" altLang="en-US"/>
              <a:pPr/>
              <a:t>‹#›</a:t>
            </a:fld>
            <a:endParaRPr lang="en-US" altLang="en-US"/>
          </a:p>
        </p:txBody>
      </p:sp>
    </p:spTree>
    <p:extLst>
      <p:ext uri="{BB962C8B-B14F-4D97-AF65-F5344CB8AC3E}">
        <p14:creationId xmlns:p14="http://schemas.microsoft.com/office/powerpoint/2010/main" val="1138864774"/>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CE86F-2CAA-A475-9AF9-691143A73939}"/>
              </a:ext>
            </a:extLst>
          </p:cNvPr>
          <p:cNvSpPr>
            <a:spLocks noGrp="1"/>
          </p:cNvSpPr>
          <p:nvPr>
            <p:ph type="dt" sz="half" idx="10"/>
          </p:nvPr>
        </p:nvSpPr>
        <p:spPr/>
        <p:txBody>
          <a:bodyPr/>
          <a:lstStyle>
            <a:lvl1pPr>
              <a:defRPr/>
            </a:lvl1pPr>
          </a:lstStyle>
          <a:p>
            <a:endParaRPr lang="en-US" altLang="en-US" dirty="0"/>
          </a:p>
        </p:txBody>
      </p:sp>
      <p:sp>
        <p:nvSpPr>
          <p:cNvPr id="3" name="Footer Placeholder 2">
            <a:extLst>
              <a:ext uri="{FF2B5EF4-FFF2-40B4-BE49-F238E27FC236}">
                <a16:creationId xmlns:a16="http://schemas.microsoft.com/office/drawing/2014/main" id="{E891C94A-57D9-67BF-EB01-7DD31B8DE38F}"/>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B31A5BD5-3C21-CF74-481C-C6F6DF331818}"/>
              </a:ext>
            </a:extLst>
          </p:cNvPr>
          <p:cNvSpPr>
            <a:spLocks noGrp="1"/>
          </p:cNvSpPr>
          <p:nvPr>
            <p:ph type="sldNum" sz="quarter" idx="12"/>
          </p:nvPr>
        </p:nvSpPr>
        <p:spPr/>
        <p:txBody>
          <a:bodyPr/>
          <a:lstStyle>
            <a:lvl1pPr>
              <a:defRPr/>
            </a:lvl1pPr>
          </a:lstStyle>
          <a:p>
            <a:fld id="{9C3422FB-9F2F-4837-937F-43ECC44A5E53}" type="slidenum">
              <a:rPr lang="ar-SA" altLang="en-US"/>
              <a:pPr/>
              <a:t>‹#›</a:t>
            </a:fld>
            <a:endParaRPr lang="en-US" altLang="en-US"/>
          </a:p>
        </p:txBody>
      </p:sp>
    </p:spTree>
    <p:extLst>
      <p:ext uri="{BB962C8B-B14F-4D97-AF65-F5344CB8AC3E}">
        <p14:creationId xmlns:p14="http://schemas.microsoft.com/office/powerpoint/2010/main" val="2743113503"/>
      </p:ext>
    </p:extLst>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02291-BA6A-7390-5515-E09E2EAB780C}"/>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C78A5AB-A004-8E17-9422-EE28A8F9610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0EACFB3-83E0-25D8-9D79-BB3E18CA4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40B3A0-D51F-9E27-906D-C0B7FDD3C2FA}"/>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2E3C98E6-9EE7-6E13-6AB3-6BBDC6DD9919}"/>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AE482FE4-CD59-1A65-8A27-EEB6C5AB9533}"/>
              </a:ext>
            </a:extLst>
          </p:cNvPr>
          <p:cNvSpPr>
            <a:spLocks noGrp="1"/>
          </p:cNvSpPr>
          <p:nvPr>
            <p:ph type="sldNum" sz="quarter" idx="12"/>
          </p:nvPr>
        </p:nvSpPr>
        <p:spPr/>
        <p:txBody>
          <a:bodyPr/>
          <a:lstStyle>
            <a:lvl1pPr>
              <a:defRPr/>
            </a:lvl1pPr>
          </a:lstStyle>
          <a:p>
            <a:fld id="{195BA7F3-453B-4F93-AF95-AE4B8324A139}" type="slidenum">
              <a:rPr lang="ar-SA" altLang="en-US"/>
              <a:pPr/>
              <a:t>‹#›</a:t>
            </a:fld>
            <a:endParaRPr lang="en-US" altLang="en-US"/>
          </a:p>
        </p:txBody>
      </p:sp>
    </p:spTree>
    <p:extLst>
      <p:ext uri="{BB962C8B-B14F-4D97-AF65-F5344CB8AC3E}">
        <p14:creationId xmlns:p14="http://schemas.microsoft.com/office/powerpoint/2010/main" val="4265021558"/>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B7C83-F1B9-C170-1061-360B1BA4502D}"/>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BBDD886-1A75-8334-661A-04E7007185B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A879CFB5-2686-EAC9-81C9-0645B0E9F4E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B5050F-1D46-6C58-B7F6-625835F75537}"/>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2525942A-3DA7-DCD6-A1D9-E13AE7A5A84C}"/>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B6FC8140-AFBE-72E5-894B-66ED277DCEA6}"/>
              </a:ext>
            </a:extLst>
          </p:cNvPr>
          <p:cNvSpPr>
            <a:spLocks noGrp="1"/>
          </p:cNvSpPr>
          <p:nvPr>
            <p:ph type="sldNum" sz="quarter" idx="12"/>
          </p:nvPr>
        </p:nvSpPr>
        <p:spPr/>
        <p:txBody>
          <a:bodyPr/>
          <a:lstStyle>
            <a:lvl1pPr>
              <a:defRPr/>
            </a:lvl1pPr>
          </a:lstStyle>
          <a:p>
            <a:fld id="{11031B3D-BE85-43C0-B8F1-16D3D2CCE437}" type="slidenum">
              <a:rPr lang="ar-SA" altLang="en-US"/>
              <a:pPr/>
              <a:t>‹#›</a:t>
            </a:fld>
            <a:endParaRPr lang="en-US" altLang="en-US"/>
          </a:p>
        </p:txBody>
      </p:sp>
    </p:spTree>
    <p:extLst>
      <p:ext uri="{BB962C8B-B14F-4D97-AF65-F5344CB8AC3E}">
        <p14:creationId xmlns:p14="http://schemas.microsoft.com/office/powerpoint/2010/main" val="1210748230"/>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alphaModFix amt="60000"/>
            <a:lum/>
            <a:extLst>
              <a:ext uri="{BEBA8EAE-BF5A-486C-A8C5-ECC9F3942E4B}">
                <a14:imgProps xmlns:a14="http://schemas.microsoft.com/office/drawing/2010/main">
                  <a14:imgLayer r:embed="rId15">
                    <a14:imgEffect>
                      <a14:sharpenSoften amount="-25000"/>
                    </a14:imgEffect>
                    <a14:imgEffect>
                      <a14:colorTemperature colorTemp="5049"/>
                    </a14:imgEffect>
                    <a14:imgEffect>
                      <a14:saturation sat="33000"/>
                    </a14:imgEffect>
                    <a14:imgEffect>
                      <a14:brightnessContrast bright="5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E737051-A8D6-884E-F435-05CA2320257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2CEE7A0D-E95C-F0F7-2F01-B811B35C396F}"/>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a:extLst>
              <a:ext uri="{FF2B5EF4-FFF2-40B4-BE49-F238E27FC236}">
                <a16:creationId xmlns:a16="http://schemas.microsoft.com/office/drawing/2014/main" id="{DACE3D14-C656-5E85-CF90-D3BE73C6F5B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a:lnSpc>
                <a:spcPct val="100000"/>
              </a:lnSpc>
              <a:spcBef>
                <a:spcPct val="0"/>
              </a:spcBef>
              <a:defRPr sz="1400" b="0">
                <a:solidFill>
                  <a:schemeClr val="tx1"/>
                </a:solidFill>
                <a:latin typeface="Arial" panose="020B0604020202020204" pitchFamily="34" charset="0"/>
                <a:cs typeface="Arial" panose="020B0604020202020204" pitchFamily="34" charset="0"/>
              </a:defRPr>
            </a:lvl1pPr>
          </a:lstStyle>
          <a:p>
            <a:endParaRPr lang="en-US" altLang="en-US" dirty="0"/>
          </a:p>
        </p:txBody>
      </p:sp>
      <p:sp>
        <p:nvSpPr>
          <p:cNvPr id="1029" name="Rectangle 5">
            <a:extLst>
              <a:ext uri="{FF2B5EF4-FFF2-40B4-BE49-F238E27FC236}">
                <a16:creationId xmlns:a16="http://schemas.microsoft.com/office/drawing/2014/main" id="{F49FF566-1033-1973-34EE-7397C1ABF01B}"/>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rtl="0">
              <a:lnSpc>
                <a:spcPct val="100000"/>
              </a:lnSpc>
              <a:spcBef>
                <a:spcPct val="0"/>
              </a:spcBef>
              <a:defRPr sz="1400" b="0">
                <a:solidFill>
                  <a:schemeClr val="tx1"/>
                </a:solidFill>
                <a:latin typeface="Arial" panose="020B0604020202020204" pitchFamily="34" charset="0"/>
                <a:cs typeface="Arial" panose="020B0604020202020204" pitchFamily="34" charset="0"/>
              </a:defRPr>
            </a:lvl1pPr>
          </a:lstStyle>
          <a:p>
            <a:endParaRPr lang="en-US" altLang="en-US"/>
          </a:p>
        </p:txBody>
      </p:sp>
      <p:sp>
        <p:nvSpPr>
          <p:cNvPr id="1030" name="Rectangle 6">
            <a:extLst>
              <a:ext uri="{FF2B5EF4-FFF2-40B4-BE49-F238E27FC236}">
                <a16:creationId xmlns:a16="http://schemas.microsoft.com/office/drawing/2014/main" id="{CDBF5229-01D5-7CE7-490B-435A1FE002D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rtl="0">
              <a:lnSpc>
                <a:spcPct val="100000"/>
              </a:lnSpc>
              <a:spcBef>
                <a:spcPct val="0"/>
              </a:spcBef>
              <a:defRPr sz="1400" b="0">
                <a:solidFill>
                  <a:schemeClr val="tx1"/>
                </a:solidFill>
                <a:latin typeface="Arial" panose="020B0604020202020204" pitchFamily="34" charset="0"/>
                <a:cs typeface="Arial" panose="020B0604020202020204" pitchFamily="34" charset="0"/>
              </a:defRPr>
            </a:lvl1pPr>
          </a:lstStyle>
          <a:p>
            <a:fld id="{48399CB0-D690-4C12-8F51-50897D022E5C}" type="slidenum">
              <a:rPr lang="ar-SA" altLang="en-US" smtClean="0"/>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random/>
  </p:transition>
  <p:txStyles>
    <p:titleStyle>
      <a:lvl1pPr algn="ctr" rtl="0" fontAlgn="base">
        <a:spcBef>
          <a:spcPct val="0"/>
        </a:spcBef>
        <a:spcAft>
          <a:spcPct val="0"/>
        </a:spcAft>
        <a:defRPr sz="4400" kern="1200">
          <a:solidFill>
            <a:schemeClr val="tx2"/>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6.emf"/></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3.bin"/><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7.bin"/><Relationship Id="rId13" Type="http://schemas.microsoft.com/office/2007/relationships/hdphoto" Target="../media/hdphoto2.wdp"/><Relationship Id="rId3" Type="http://schemas.openxmlformats.org/officeDocument/2006/relationships/image" Target="../media/image29.emf"/><Relationship Id="rId7" Type="http://schemas.openxmlformats.org/officeDocument/2006/relationships/image" Target="../media/image31.emf"/><Relationship Id="rId12" Type="http://schemas.openxmlformats.org/officeDocument/2006/relationships/image" Target="../media/image3.png"/><Relationship Id="rId2" Type="http://schemas.openxmlformats.org/officeDocument/2006/relationships/oleObject" Target="../embeddings/oleObject4.bin"/><Relationship Id="rId1" Type="http://schemas.openxmlformats.org/officeDocument/2006/relationships/slideLayout" Target="../slideLayouts/slideLayout7.xml"/><Relationship Id="rId6" Type="http://schemas.openxmlformats.org/officeDocument/2006/relationships/oleObject" Target="../embeddings/oleObject6.bin"/><Relationship Id="rId11" Type="http://schemas.openxmlformats.org/officeDocument/2006/relationships/image" Target="../media/image33.emf"/><Relationship Id="rId5" Type="http://schemas.openxmlformats.org/officeDocument/2006/relationships/image" Target="../media/image30.e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32.emf"/></Relationships>
</file>

<file path=ppt/slides/_rels/slide1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9.bin"/><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oleObject" Target="../embeddings/oleObject10.bin"/><Relationship Id="rId7"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oleObject" Target="../embeddings/oleObject11.bin"/><Relationship Id="rId4" Type="http://schemas.openxmlformats.org/officeDocument/2006/relationships/image" Target="../media/image36.emf"/></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8.emf"/><Relationship Id="rId7" Type="http://schemas.openxmlformats.org/officeDocument/2006/relationships/image" Target="../media/image40.emf"/><Relationship Id="rId2" Type="http://schemas.openxmlformats.org/officeDocument/2006/relationships/oleObject" Target="../embeddings/oleObject12.bin"/><Relationship Id="rId1" Type="http://schemas.openxmlformats.org/officeDocument/2006/relationships/slideLayout" Target="../slideLayouts/slideLayout7.xml"/><Relationship Id="rId6" Type="http://schemas.openxmlformats.org/officeDocument/2006/relationships/oleObject" Target="../embeddings/oleObject14.bin"/><Relationship Id="rId5" Type="http://schemas.openxmlformats.org/officeDocument/2006/relationships/image" Target="../media/image39.emf"/><Relationship Id="rId4" Type="http://schemas.openxmlformats.org/officeDocument/2006/relationships/oleObject" Target="../embeddings/oleObject13.bin"/><Relationship Id="rId9"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46.emf"/><Relationship Id="rId3" Type="http://schemas.openxmlformats.org/officeDocument/2006/relationships/image" Target="../media/image41.emf"/><Relationship Id="rId7" Type="http://schemas.openxmlformats.org/officeDocument/2006/relationships/image" Target="../media/image43.emf"/><Relationship Id="rId12" Type="http://schemas.openxmlformats.org/officeDocument/2006/relationships/oleObject" Target="../embeddings/oleObject20.bin"/><Relationship Id="rId2" Type="http://schemas.openxmlformats.org/officeDocument/2006/relationships/oleObject" Target="../embeddings/oleObject15.bin"/><Relationship Id="rId1" Type="http://schemas.openxmlformats.org/officeDocument/2006/relationships/slideLayout" Target="../slideLayouts/slideLayout7.xml"/><Relationship Id="rId6" Type="http://schemas.openxmlformats.org/officeDocument/2006/relationships/oleObject" Target="../embeddings/oleObject17.bin"/><Relationship Id="rId11" Type="http://schemas.openxmlformats.org/officeDocument/2006/relationships/image" Target="../media/image45.emf"/><Relationship Id="rId5" Type="http://schemas.openxmlformats.org/officeDocument/2006/relationships/image" Target="../media/image42.emf"/><Relationship Id="rId15" Type="http://schemas.microsoft.com/office/2007/relationships/hdphoto" Target="../media/hdphoto2.wdp"/><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44.emf"/><Relationship Id="rId1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24.bin"/><Relationship Id="rId13" Type="http://schemas.microsoft.com/office/2007/relationships/hdphoto" Target="../media/hdphoto2.wdp"/><Relationship Id="rId3" Type="http://schemas.openxmlformats.org/officeDocument/2006/relationships/image" Target="../media/image47.emf"/><Relationship Id="rId7" Type="http://schemas.openxmlformats.org/officeDocument/2006/relationships/image" Target="../media/image49.emf"/><Relationship Id="rId12" Type="http://schemas.openxmlformats.org/officeDocument/2006/relationships/image" Target="../media/image3.png"/><Relationship Id="rId2" Type="http://schemas.openxmlformats.org/officeDocument/2006/relationships/oleObject" Target="../embeddings/oleObject21.bin"/><Relationship Id="rId1" Type="http://schemas.openxmlformats.org/officeDocument/2006/relationships/slideLayout" Target="../slideLayouts/slideLayout7.xml"/><Relationship Id="rId6" Type="http://schemas.openxmlformats.org/officeDocument/2006/relationships/oleObject" Target="../embeddings/oleObject23.bin"/><Relationship Id="rId11" Type="http://schemas.openxmlformats.org/officeDocument/2006/relationships/image" Target="../media/image51.emf"/><Relationship Id="rId5" Type="http://schemas.openxmlformats.org/officeDocument/2006/relationships/image" Target="../media/image48.e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50.emf"/></Relationships>
</file>

<file path=ppt/slides/_rels/slide22.xml.rels><?xml version="1.0" encoding="UTF-8" standalone="yes"?>
<Relationships xmlns="http://schemas.openxmlformats.org/package/2006/relationships"><Relationship Id="rId3" Type="http://schemas.openxmlformats.org/officeDocument/2006/relationships/image" Target="../media/image52.emf"/><Relationship Id="rId7" Type="http://schemas.microsoft.com/office/2007/relationships/hdphoto" Target="../media/hdphoto2.wdp"/><Relationship Id="rId2" Type="http://schemas.openxmlformats.org/officeDocument/2006/relationships/oleObject" Target="../embeddings/oleObject26.bin"/><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3.emf"/><Relationship Id="rId4" Type="http://schemas.openxmlformats.org/officeDocument/2006/relationships/oleObject" Target="../embeddings/oleObject27.bin"/></Relationships>
</file>

<file path=ppt/slides/_rels/slide23.xml.rels><?xml version="1.0" encoding="UTF-8" standalone="yes"?>
<Relationships xmlns="http://schemas.openxmlformats.org/package/2006/relationships"><Relationship Id="rId3" Type="http://schemas.openxmlformats.org/officeDocument/2006/relationships/image" Target="../media/image54.emf"/><Relationship Id="rId7" Type="http://schemas.microsoft.com/office/2007/relationships/hdphoto" Target="../media/hdphoto2.wdp"/><Relationship Id="rId2" Type="http://schemas.openxmlformats.org/officeDocument/2006/relationships/oleObject" Target="../embeddings/oleObject28.bin"/><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5.emf"/><Relationship Id="rId4" Type="http://schemas.openxmlformats.org/officeDocument/2006/relationships/oleObject" Target="../embeddings/oleObject29.bin"/></Relationships>
</file>

<file path=ppt/slides/_rels/slide24.xml.rels><?xml version="1.0" encoding="UTF-8" standalone="yes"?>
<Relationships xmlns="http://schemas.openxmlformats.org/package/2006/relationships"><Relationship Id="rId3" Type="http://schemas.openxmlformats.org/officeDocument/2006/relationships/image" Target="../media/image56.emf"/><Relationship Id="rId7" Type="http://schemas.microsoft.com/office/2007/relationships/hdphoto" Target="../media/hdphoto2.wdp"/><Relationship Id="rId2" Type="http://schemas.openxmlformats.org/officeDocument/2006/relationships/oleObject" Target="../embeddings/oleObject30.bin"/><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7.emf"/><Relationship Id="rId4" Type="http://schemas.openxmlformats.org/officeDocument/2006/relationships/oleObject" Target="../embeddings/oleObject31.bin"/></Relationships>
</file>

<file path=ppt/slides/_rels/slide25.xml.rels><?xml version="1.0" encoding="UTF-8" standalone="yes"?>
<Relationships xmlns="http://schemas.openxmlformats.org/package/2006/relationships"><Relationship Id="rId3" Type="http://schemas.openxmlformats.org/officeDocument/2006/relationships/image" Target="../media/image58.emf"/><Relationship Id="rId7" Type="http://schemas.microsoft.com/office/2007/relationships/hdphoto" Target="../media/hdphoto2.wdp"/><Relationship Id="rId2" Type="http://schemas.openxmlformats.org/officeDocument/2006/relationships/oleObject" Target="../embeddings/oleObject32.bin"/><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9.emf"/><Relationship Id="rId4" Type="http://schemas.openxmlformats.org/officeDocument/2006/relationships/oleObject" Target="../embeddings/oleObject33.bin"/></Relationships>
</file>

<file path=ppt/slides/_rels/slide2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diagramLayout" Target="../diagrams/layout4.xml"/><Relationship Id="rId7" Type="http://schemas.openxmlformats.org/officeDocument/2006/relationships/image" Target="../media/image3.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diagramLayout" Target="../diagrams/layout5.xml"/><Relationship Id="rId7" Type="http://schemas.openxmlformats.org/officeDocument/2006/relationships/image" Target="../media/image3.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2.wdp"/><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6.png"/><Relationship Id="rId1" Type="http://schemas.openxmlformats.org/officeDocument/2006/relationships/slideLayout" Target="../slideLayouts/slideLayout2.xml"/><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7.png"/><Relationship Id="rId1" Type="http://schemas.openxmlformats.org/officeDocument/2006/relationships/slideLayout" Target="../slideLayouts/slideLayout2.xml"/><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diagramLayout" Target="../diagrams/layout6.xml"/><Relationship Id="rId7" Type="http://schemas.openxmlformats.org/officeDocument/2006/relationships/image" Target="../media/image3.png"/><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5.png"/><Relationship Id="rId4" Type="http://schemas.openxmlformats.org/officeDocument/2006/relationships/diagramLayout" Target="../diagrams/layout3.xml"/><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8000"/>
            <a:lum/>
            <a:extLst>
              <a:ext uri="{BEBA8EAE-BF5A-486C-A8C5-ECC9F3942E4B}">
                <a14:imgProps xmlns:a14="http://schemas.microsoft.com/office/drawing/2010/main">
                  <a14:imgLayer r:embed="rId4">
                    <a14:imgEffect>
                      <a14:sharpenSoften amount="-25000"/>
                    </a14:imgEffect>
                    <a14:imgEffect>
                      <a14:colorTemperature colorTemp="5049"/>
                    </a14:imgEffect>
                    <a14:imgEffect>
                      <a14:saturation sat="33000"/>
                    </a14:imgEffect>
                    <a14:imgEffect>
                      <a14:brightnessContrast bright="5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C69F07F-67B8-BFD5-1959-ACAA10F1C0C5}"/>
              </a:ext>
            </a:extLst>
          </p:cNvPr>
          <p:cNvSpPr txBox="1"/>
          <p:nvPr/>
        </p:nvSpPr>
        <p:spPr>
          <a:xfrm>
            <a:off x="607690" y="2132856"/>
            <a:ext cx="8064896" cy="2791726"/>
          </a:xfrm>
          <a:prstGeom prst="rect">
            <a:avLst/>
          </a:prstGeom>
          <a:noFill/>
        </p:spPr>
        <p:txBody>
          <a:bodyPr wrap="square">
            <a:spAutoFit/>
          </a:bodyPr>
          <a:lstStyle/>
          <a:p>
            <a:pPr marL="0" marR="0">
              <a:lnSpc>
                <a:spcPct val="115000"/>
              </a:lnSpc>
              <a:spcBef>
                <a:spcPts val="0"/>
              </a:spcBef>
              <a:spcAft>
                <a:spcPts val="800"/>
              </a:spcAft>
            </a:pPr>
            <a:endParaRPr lang="en-CA" sz="3600" kern="100" dirty="0">
              <a:solidFill>
                <a:schemeClr val="tx1"/>
              </a:solidFill>
              <a:effectLst/>
              <a:latin typeface="Arial" panose="020B06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800"/>
              </a:spcAft>
            </a:pPr>
            <a:endParaRPr lang="en-CA" sz="3600" kern="100" dirty="0">
              <a:solidFill>
                <a:schemeClr val="tx1"/>
              </a:solidFill>
              <a:effectLst/>
              <a:latin typeface="Arial" panose="020B06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800"/>
              </a:spcAft>
            </a:pPr>
            <a:br>
              <a:rPr lang="en-CA" sz="36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br>
            <a:endParaRPr lang="en-CA" sz="3600" i="1" kern="100" dirty="0">
              <a:solidFill>
                <a:schemeClr val="tx1"/>
              </a:solidFill>
              <a:effectLst/>
              <a:latin typeface="Arial" panose="020B0604020202020204" pitchFamily="34" charset="0"/>
              <a:ea typeface="Aptos" panose="020B0004020202020204" pitchFamily="34" charset="0"/>
              <a:cs typeface="Arial" panose="020B0604020202020204" pitchFamily="34" charset="0"/>
            </a:endParaRPr>
          </a:p>
        </p:txBody>
      </p:sp>
      <p:pic>
        <p:nvPicPr>
          <p:cNvPr id="14" name="Picture 13" descr="A red and blue text on a black background&#10;&#10;Description automatically generated">
            <a:extLst>
              <a:ext uri="{FF2B5EF4-FFF2-40B4-BE49-F238E27FC236}">
                <a16:creationId xmlns:a16="http://schemas.microsoft.com/office/drawing/2014/main" id="{6B14B032-9A72-6C64-AD40-02A1667501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072" y="3356992"/>
            <a:ext cx="2839212" cy="1263449"/>
          </a:xfrm>
          <a:prstGeom prst="rect">
            <a:avLst/>
          </a:prstGeom>
        </p:spPr>
      </p:pic>
      <p:sp>
        <p:nvSpPr>
          <p:cNvPr id="15" name="TextBox 14">
            <a:extLst>
              <a:ext uri="{FF2B5EF4-FFF2-40B4-BE49-F238E27FC236}">
                <a16:creationId xmlns:a16="http://schemas.microsoft.com/office/drawing/2014/main" id="{5F8C19BB-1E61-124F-A665-0CA74D5D19AF}"/>
              </a:ext>
            </a:extLst>
          </p:cNvPr>
          <p:cNvSpPr txBox="1"/>
          <p:nvPr/>
        </p:nvSpPr>
        <p:spPr>
          <a:xfrm>
            <a:off x="3664698" y="2132856"/>
            <a:ext cx="5479302" cy="4320480"/>
          </a:xfrm>
          <a:prstGeom prst="rect">
            <a:avLst/>
          </a:prstGeom>
        </p:spPr>
        <p:txBody>
          <a:bodyPr vert="horz" lIns="91440" tIns="45720" rIns="91440" bIns="45720" rtlCol="0" anchor="t">
            <a:normAutofit fontScale="92500" lnSpcReduction="10000"/>
          </a:bodyPr>
          <a:lstStyle/>
          <a:p>
            <a:pPr marL="0" marR="0" algn="l">
              <a:lnSpc>
                <a:spcPct val="115000"/>
              </a:lnSpc>
              <a:spcBef>
                <a:spcPts val="0"/>
              </a:spcBef>
              <a:spcAft>
                <a:spcPts val="800"/>
              </a:spcAft>
            </a:pPr>
            <a:endParaRPr lang="en-US" sz="3200" dirty="0">
              <a:solidFill>
                <a:schemeClr val="accent2">
                  <a:lumMod val="50000"/>
                </a:schemeClr>
              </a:solidFill>
              <a:latin typeface="Arial" panose="020B0604020202020204" pitchFamily="34" charset="0"/>
              <a:cs typeface="Arial" panose="020B0604020202020204" pitchFamily="34" charset="0"/>
            </a:endParaRPr>
          </a:p>
          <a:p>
            <a:pPr marL="0" marR="0" algn="l">
              <a:lnSpc>
                <a:spcPct val="115000"/>
              </a:lnSpc>
              <a:spcBef>
                <a:spcPts val="0"/>
              </a:spcBef>
              <a:spcAft>
                <a:spcPts val="800"/>
              </a:spcAft>
            </a:pPr>
            <a:r>
              <a:rPr lang="en-US" sz="3200" dirty="0"/>
              <a:t>Machine Learning for Advanced Aircraft Load Prediction &amp; Optimization</a:t>
            </a:r>
            <a:endParaRPr lang="en-US" sz="3200" dirty="0">
              <a:solidFill>
                <a:schemeClr val="accent2">
                  <a:lumMod val="50000"/>
                </a:schemeClr>
              </a:solidFill>
              <a:effectLst/>
              <a:latin typeface="Arial" panose="020B0604020202020204" pitchFamily="34" charset="0"/>
              <a:cs typeface="Arial" panose="020B0604020202020204" pitchFamily="34" charset="0"/>
            </a:endParaRPr>
          </a:p>
          <a:p>
            <a:pPr marR="0" algn="l" rtl="0">
              <a:lnSpc>
                <a:spcPct val="90000"/>
              </a:lnSpc>
              <a:spcBef>
                <a:spcPts val="0"/>
              </a:spcBef>
              <a:spcAft>
                <a:spcPts val="800"/>
              </a:spcAft>
            </a:pPr>
            <a:endParaRPr lang="en-US" sz="1800" dirty="0">
              <a:solidFill>
                <a:schemeClr val="accent2">
                  <a:lumMod val="50000"/>
                </a:schemeClr>
              </a:solidFill>
              <a:effectLst/>
              <a:latin typeface="Arial" panose="020B0604020202020204" pitchFamily="34" charset="0"/>
              <a:cs typeface="Arial" panose="020B0604020202020204" pitchFamily="34" charset="0"/>
            </a:endParaRPr>
          </a:p>
          <a:p>
            <a:pPr marR="0" algn="l" rtl="0">
              <a:lnSpc>
                <a:spcPct val="90000"/>
              </a:lnSpc>
              <a:spcBef>
                <a:spcPts val="0"/>
              </a:spcBef>
              <a:spcAft>
                <a:spcPts val="800"/>
              </a:spcAft>
            </a:pPr>
            <a:br>
              <a:rPr lang="en-US" sz="1800" dirty="0">
                <a:solidFill>
                  <a:schemeClr val="accent2">
                    <a:lumMod val="50000"/>
                  </a:schemeClr>
                </a:solidFill>
                <a:effectLst/>
                <a:latin typeface="Arial" panose="020B0604020202020204" pitchFamily="34" charset="0"/>
                <a:cs typeface="Arial" panose="020B0604020202020204" pitchFamily="34" charset="0"/>
              </a:rPr>
            </a:br>
            <a:r>
              <a:rPr lang="en-US" sz="1800" i="1" dirty="0">
                <a:solidFill>
                  <a:schemeClr val="accent2">
                    <a:lumMod val="50000"/>
                  </a:schemeClr>
                </a:solidFill>
                <a:effectLst/>
                <a:latin typeface="Arial" panose="020B0604020202020204" pitchFamily="34" charset="0"/>
                <a:cs typeface="Arial" panose="020B0604020202020204" pitchFamily="34" charset="0"/>
              </a:rPr>
              <a:t>Prepared by: Sara Khosravi</a:t>
            </a:r>
          </a:p>
          <a:p>
            <a:pPr marR="0" algn="l" rtl="0">
              <a:lnSpc>
                <a:spcPct val="90000"/>
              </a:lnSpc>
              <a:spcBef>
                <a:spcPts val="0"/>
              </a:spcBef>
              <a:spcAft>
                <a:spcPts val="800"/>
              </a:spcAft>
            </a:pPr>
            <a:br>
              <a:rPr lang="en-US" sz="1800" i="1" dirty="0">
                <a:solidFill>
                  <a:schemeClr val="accent2">
                    <a:lumMod val="50000"/>
                  </a:schemeClr>
                </a:solidFill>
                <a:effectLst/>
                <a:latin typeface="Arial" panose="020B0604020202020204" pitchFamily="34" charset="0"/>
                <a:cs typeface="Arial" panose="020B0604020202020204" pitchFamily="34" charset="0"/>
              </a:rPr>
            </a:br>
            <a:r>
              <a:rPr lang="en-US" sz="1800" i="1" dirty="0">
                <a:solidFill>
                  <a:schemeClr val="accent2">
                    <a:lumMod val="50000"/>
                  </a:schemeClr>
                </a:solidFill>
                <a:effectLst/>
                <a:latin typeface="Arial" panose="020B0604020202020204" pitchFamily="34" charset="0"/>
                <a:cs typeface="Arial" panose="020B0604020202020204" pitchFamily="34" charset="0"/>
              </a:rPr>
              <a:t>ML Engineer - Aircraft Load Prediction &amp; Optimization</a:t>
            </a:r>
          </a:p>
          <a:p>
            <a:pPr marR="0" algn="l" rtl="0">
              <a:lnSpc>
                <a:spcPct val="90000"/>
              </a:lnSpc>
              <a:spcBef>
                <a:spcPts val="0"/>
              </a:spcBef>
              <a:spcAft>
                <a:spcPts val="800"/>
              </a:spcAft>
            </a:pPr>
            <a:endParaRPr lang="en-US" sz="1700" i="1" dirty="0">
              <a:solidFill>
                <a:schemeClr val="accent2">
                  <a:lumMod val="50000"/>
                </a:schemeClr>
              </a:solidFill>
              <a:effectLst/>
              <a:latin typeface="Arial" panose="020B0604020202020204" pitchFamily="34" charset="0"/>
              <a:cs typeface="Arial" panose="020B0604020202020204" pitchFamily="34" charset="0"/>
            </a:endParaRPr>
          </a:p>
          <a:p>
            <a:pPr marR="0" algn="l" rtl="0">
              <a:lnSpc>
                <a:spcPct val="90000"/>
              </a:lnSpc>
              <a:spcBef>
                <a:spcPts val="0"/>
              </a:spcBef>
              <a:spcAft>
                <a:spcPts val="800"/>
              </a:spcAft>
            </a:pPr>
            <a:r>
              <a:rPr lang="en-US" sz="1700" i="1" dirty="0">
                <a:solidFill>
                  <a:schemeClr val="accent2">
                    <a:lumMod val="50000"/>
                  </a:schemeClr>
                </a:solidFill>
                <a:effectLst/>
                <a:latin typeface="Arial" panose="020B0604020202020204" pitchFamily="34" charset="0"/>
                <a:cs typeface="Arial" panose="020B0604020202020204" pitchFamily="34" charset="0"/>
              </a:rPr>
              <a:t>Summer 2018</a:t>
            </a:r>
          </a:p>
        </p:txBody>
      </p:sp>
      <p:sp>
        <p:nvSpPr>
          <p:cNvPr id="16" name="AutoShape 4">
            <a:extLst>
              <a:ext uri="{FF2B5EF4-FFF2-40B4-BE49-F238E27FC236}">
                <a16:creationId xmlns:a16="http://schemas.microsoft.com/office/drawing/2014/main" id="{E41889B9-59B1-9E26-0C43-85B92B9A8051}"/>
              </a:ext>
            </a:extLst>
          </p:cNvPr>
          <p:cNvSpPr>
            <a:spLocks noChangeAspect="1" noChangeArrowheads="1"/>
          </p:cNvSpPr>
          <p:nvPr/>
        </p:nvSpPr>
        <p:spPr bwMode="auto">
          <a:xfrm>
            <a:off x="3707902" y="4482830"/>
            <a:ext cx="5218301" cy="57354"/>
          </a:xfrm>
          <a:prstGeom prst="roundRect">
            <a:avLst>
              <a:gd name="adj" fmla="val 46343"/>
            </a:avLst>
          </a:prstGeom>
          <a:pattFill prst="smConfetti">
            <a:fgClr>
              <a:srgbClr val="FFFFFF"/>
            </a:fgClr>
            <a:bgClr>
              <a:srgbClr val="333399"/>
            </a:bgClr>
          </a:pattFill>
          <a:ln w="9525">
            <a:solidFill>
              <a:srgbClr val="3366FF"/>
            </a:solidFill>
            <a:round/>
            <a:headEnd/>
            <a:tailEnd/>
          </a:ln>
          <a:effectLst>
            <a:outerShdw dist="35921" dir="2700000" algn="ctr" rotWithShape="0">
              <a:schemeClr val="bg2"/>
            </a:outerShdw>
            <a:reflection stA="45000" endPos="65000" dir="5400000" sy="-100000" algn="bl" rotWithShape="0"/>
          </a:effectLst>
        </p:spPr>
        <p:txBody>
          <a:bodyPr wrap="none" anchor="ctr"/>
          <a:lstStyle/>
          <a:p>
            <a:endParaRPr lang="en-CA"/>
          </a:p>
        </p:txBody>
      </p:sp>
    </p:spTree>
  </p:cSld>
  <p:clrMapOvr>
    <a:masterClrMapping/>
  </p:clrMapOvr>
  <p:transition spd="med">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a:extLst>
              <a:ext uri="{FF2B5EF4-FFF2-40B4-BE49-F238E27FC236}">
                <a16:creationId xmlns:a16="http://schemas.microsoft.com/office/drawing/2014/main" id="{D4EF7866-9798-5A93-DD5C-D11FB972CE92}"/>
              </a:ext>
            </a:extLst>
          </p:cNvPr>
          <p:cNvSpPr txBox="1">
            <a:spLocks noChangeArrowheads="1"/>
          </p:cNvSpPr>
          <p:nvPr/>
        </p:nvSpPr>
        <p:spPr bwMode="auto">
          <a:xfrm>
            <a:off x="304800" y="872842"/>
            <a:ext cx="828040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lnSpc>
                <a:spcPct val="100000"/>
              </a:lnSpc>
            </a:pPr>
            <a:r>
              <a:rPr lang="en-US" altLang="en-US" sz="2000" dirty="0">
                <a:solidFill>
                  <a:schemeClr val="tx1"/>
                </a:solidFill>
                <a:latin typeface="Arial" panose="020B0604020202020204" pitchFamily="34" charset="0"/>
              </a:rPr>
              <a:t>Data Preparation - </a:t>
            </a:r>
            <a:r>
              <a:rPr lang="en-US" sz="2000" dirty="0">
                <a:solidFill>
                  <a:srgbClr val="000000"/>
                </a:solidFill>
                <a:latin typeface="Arial"/>
              </a:rPr>
              <a:t>Basis for Loading the Light Aircraft</a:t>
            </a:r>
            <a:endParaRPr lang="en-US" altLang="en-US" sz="2000" dirty="0">
              <a:effectLst>
                <a:outerShdw blurRad="38100" dist="38100" dir="2700000" algn="tl">
                  <a:srgbClr val="C0C0C0"/>
                </a:outerShdw>
              </a:effectLst>
            </a:endParaRPr>
          </a:p>
        </p:txBody>
      </p:sp>
      <p:sp>
        <p:nvSpPr>
          <p:cNvPr id="32771" name="Rectangle 3">
            <a:extLst>
              <a:ext uri="{FF2B5EF4-FFF2-40B4-BE49-F238E27FC236}">
                <a16:creationId xmlns:a16="http://schemas.microsoft.com/office/drawing/2014/main" id="{F3BA2711-1C4E-D525-AC7E-BFC0898FFF9E}"/>
              </a:ext>
            </a:extLst>
          </p:cNvPr>
          <p:cNvSpPr>
            <a:spLocks noChangeArrowheads="1"/>
          </p:cNvSpPr>
          <p:nvPr/>
        </p:nvSpPr>
        <p:spPr bwMode="auto">
          <a:xfrm>
            <a:off x="2913067" y="1607047"/>
            <a:ext cx="5334090"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00000"/>
              </a:lnSpc>
              <a:spcBef>
                <a:spcPct val="0"/>
              </a:spcBef>
            </a:pPr>
            <a:r>
              <a:rPr lang="en-US" sz="1200" dirty="0">
                <a:solidFill>
                  <a:srgbClr val="000000"/>
                </a:solidFill>
                <a:latin typeface="Arial" panose="020F0502020204030204" pitchFamily="34" charset="0"/>
                <a:cs typeface="Calibri" panose="020F0502020204030204" pitchFamily="34" charset="0"/>
              </a:rPr>
              <a:t>Geometric Specifications of Light Aircraft:</a:t>
            </a:r>
            <a:endParaRPr lang="fa-IR" altLang="en-US" dirty="0">
              <a:latin typeface="Calibri" panose="020F0502020204030204" pitchFamily="34" charset="0"/>
              <a:cs typeface="Calibri" panose="020F0502020204030204" pitchFamily="34" charset="0"/>
            </a:endParaRPr>
          </a:p>
        </p:txBody>
      </p:sp>
      <p:sp>
        <p:nvSpPr>
          <p:cNvPr id="32797" name="AutoShape 29">
            <a:extLst>
              <a:ext uri="{FF2B5EF4-FFF2-40B4-BE49-F238E27FC236}">
                <a16:creationId xmlns:a16="http://schemas.microsoft.com/office/drawing/2014/main" id="{31D5D3FC-ED4C-2A02-FC69-7C741EA1CD65}"/>
              </a:ext>
            </a:extLst>
          </p:cNvPr>
          <p:cNvSpPr>
            <a:spLocks noChangeAspect="1" noChangeArrowheads="1"/>
          </p:cNvSpPr>
          <p:nvPr/>
        </p:nvSpPr>
        <p:spPr bwMode="auto">
          <a:xfrm>
            <a:off x="304800" y="129540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aphicFrame>
        <p:nvGraphicFramePr>
          <p:cNvPr id="32830" name="Group 62">
            <a:extLst>
              <a:ext uri="{FF2B5EF4-FFF2-40B4-BE49-F238E27FC236}">
                <a16:creationId xmlns:a16="http://schemas.microsoft.com/office/drawing/2014/main" id="{27B18652-BA8D-373E-729E-E05C188A1C4A}"/>
              </a:ext>
            </a:extLst>
          </p:cNvPr>
          <p:cNvGraphicFramePr>
            <a:graphicFrameLocks noGrp="1"/>
          </p:cNvGraphicFramePr>
          <p:nvPr>
            <p:extLst>
              <p:ext uri="{D42A27DB-BD31-4B8C-83A1-F6EECF244321}">
                <p14:modId xmlns:p14="http://schemas.microsoft.com/office/powerpoint/2010/main" val="51370104"/>
              </p:ext>
            </p:extLst>
          </p:nvPr>
        </p:nvGraphicFramePr>
        <p:xfrm>
          <a:off x="3107060" y="1968204"/>
          <a:ext cx="2929879" cy="1460796"/>
        </p:xfrm>
        <a:graphic>
          <a:graphicData uri="http://schemas.openxmlformats.org/drawingml/2006/table">
            <a:tbl>
              <a:tblPr rtl="1"/>
              <a:tblGrid>
                <a:gridCol w="995053">
                  <a:extLst>
                    <a:ext uri="{9D8B030D-6E8A-4147-A177-3AD203B41FA5}">
                      <a16:colId xmlns:a16="http://schemas.microsoft.com/office/drawing/2014/main" val="512754295"/>
                    </a:ext>
                  </a:extLst>
                </a:gridCol>
                <a:gridCol w="995053">
                  <a:extLst>
                    <a:ext uri="{9D8B030D-6E8A-4147-A177-3AD203B41FA5}">
                      <a16:colId xmlns:a16="http://schemas.microsoft.com/office/drawing/2014/main" val="4088444515"/>
                    </a:ext>
                  </a:extLst>
                </a:gridCol>
                <a:gridCol w="939773">
                  <a:extLst>
                    <a:ext uri="{9D8B030D-6E8A-4147-A177-3AD203B41FA5}">
                      <a16:colId xmlns:a16="http://schemas.microsoft.com/office/drawing/2014/main" val="2641594385"/>
                    </a:ext>
                  </a:extLst>
                </a:gridCol>
              </a:tblGrid>
              <a:tr h="486932">
                <a:tc gridSpan="3">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20603050405020304" pitchFamily="18" charset="0"/>
                          <a:cs typeface="Times New Roman" panose="02020603050405020304" pitchFamily="18" charset="0"/>
                        </a:rPr>
                        <a:t>Force(kg)</a:t>
                      </a: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hMerge="1">
                  <a:txBody>
                    <a:bodyPr/>
                    <a:lstStyle/>
                    <a:p>
                      <a:endParaRPr lang="en-CA"/>
                    </a:p>
                  </a:txBody>
                  <a:tcPr>
                    <a:solidFill>
                      <a:srgbClr val="DDEBF7"/>
                    </a:solidFill>
                  </a:tcPr>
                </a:tc>
                <a:tc hMerge="1">
                  <a:txBody>
                    <a:bodyPr/>
                    <a:lstStyle/>
                    <a:p>
                      <a:endParaRPr lang="en-CA"/>
                    </a:p>
                  </a:txBody>
                  <a:tcPr>
                    <a:solidFill>
                      <a:srgbClr val="DDEBF7"/>
                    </a:solidFill>
                  </a:tcPr>
                </a:tc>
                <a:extLst>
                  <a:ext uri="{0D108BD9-81ED-4DB2-BD59-A6C34878D82A}">
                    <a16:rowId xmlns:a16="http://schemas.microsoft.com/office/drawing/2014/main" val="3956027508"/>
                  </a:ext>
                </a:extLst>
              </a:tr>
              <a:tr h="486932">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V.T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20603050405020304" pitchFamily="18" charset="0"/>
                          <a:cs typeface="Times New Roman" panose="02020603050405020304" pitchFamily="18" charset="0"/>
                        </a:rPr>
                        <a:t>H.T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Wing</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120400007"/>
                  </a:ext>
                </a:extLst>
              </a:tr>
              <a:tr h="486932">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20603050405020304" pitchFamily="18" charset="0"/>
                          <a:cs typeface="Times New Roman" panose="02020603050405020304" pitchFamily="18" charset="0"/>
                        </a:rPr>
                        <a:t>66</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20603050405020304" pitchFamily="18" charset="0"/>
                          <a:cs typeface="Times New Roman" panose="02020603050405020304" pitchFamily="18" charset="0"/>
                        </a:rPr>
                        <a:t>121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20603050405020304" pitchFamily="18" charset="0"/>
                          <a:cs typeface="Times New Roman" panose="02020603050405020304" pitchFamily="18" charset="0"/>
                        </a:rPr>
                        <a:t>1070</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2665134181"/>
                  </a:ext>
                </a:extLst>
              </a:tr>
            </a:tbl>
          </a:graphicData>
        </a:graphic>
      </p:graphicFrame>
      <p:sp>
        <p:nvSpPr>
          <p:cNvPr id="33858" name="Rectangle 66">
            <a:extLst>
              <a:ext uri="{FF2B5EF4-FFF2-40B4-BE49-F238E27FC236}">
                <a16:creationId xmlns:a16="http://schemas.microsoft.com/office/drawing/2014/main" id="{B5EE2580-D841-2121-AE82-E2E7D7C8CB04}"/>
              </a:ext>
            </a:extLst>
          </p:cNvPr>
          <p:cNvSpPr>
            <a:spLocks noChangeArrowheads="1"/>
          </p:cNvSpPr>
          <p:nvPr/>
        </p:nvSpPr>
        <p:spPr bwMode="auto">
          <a:xfrm>
            <a:off x="1833890" y="3748656"/>
            <a:ext cx="5618430"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00000"/>
              </a:lnSpc>
              <a:spcBef>
                <a:spcPct val="0"/>
              </a:spcBef>
            </a:pPr>
            <a:r>
              <a:rPr lang="en-CA" sz="1200" dirty="0">
                <a:solidFill>
                  <a:srgbClr val="000000"/>
                </a:solidFill>
                <a:latin typeface="Arial" panose="020F0502020204030204" pitchFamily="34" charset="0"/>
                <a:cs typeface="Calibri" panose="020F0502020204030204" pitchFamily="34" charset="0"/>
              </a:rPr>
              <a:t>Final Loading Calculations</a:t>
            </a:r>
            <a:endParaRPr lang="ar-SA" altLang="en-US" sz="6000" dirty="0">
              <a:latin typeface="Calibri" panose="020F0502020204030204" pitchFamily="34" charset="0"/>
              <a:cs typeface="Calibri" panose="020F0502020204030204" pitchFamily="34" charset="0"/>
            </a:endParaRPr>
          </a:p>
        </p:txBody>
      </p:sp>
      <p:graphicFrame>
        <p:nvGraphicFramePr>
          <p:cNvPr id="34001" name="Group 209">
            <a:extLst>
              <a:ext uri="{FF2B5EF4-FFF2-40B4-BE49-F238E27FC236}">
                <a16:creationId xmlns:a16="http://schemas.microsoft.com/office/drawing/2014/main" id="{051746F2-3520-A5D2-D560-29FE6014FF7A}"/>
              </a:ext>
            </a:extLst>
          </p:cNvPr>
          <p:cNvGraphicFramePr>
            <a:graphicFrameLocks noGrp="1"/>
          </p:cNvGraphicFramePr>
          <p:nvPr>
            <p:extLst>
              <p:ext uri="{D42A27DB-BD31-4B8C-83A1-F6EECF244321}">
                <p14:modId xmlns:p14="http://schemas.microsoft.com/office/powerpoint/2010/main" val="3055377837"/>
              </p:ext>
            </p:extLst>
          </p:nvPr>
        </p:nvGraphicFramePr>
        <p:xfrm>
          <a:off x="2492522" y="4012113"/>
          <a:ext cx="4146256" cy="2691334"/>
        </p:xfrm>
        <a:graphic>
          <a:graphicData uri="http://schemas.openxmlformats.org/drawingml/2006/table">
            <a:tbl>
              <a:tblPr rtl="1"/>
              <a:tblGrid>
                <a:gridCol w="885156">
                  <a:extLst>
                    <a:ext uri="{9D8B030D-6E8A-4147-A177-3AD203B41FA5}">
                      <a16:colId xmlns:a16="http://schemas.microsoft.com/office/drawing/2014/main" val="2291682856"/>
                    </a:ext>
                  </a:extLst>
                </a:gridCol>
                <a:gridCol w="885156">
                  <a:extLst>
                    <a:ext uri="{9D8B030D-6E8A-4147-A177-3AD203B41FA5}">
                      <a16:colId xmlns:a16="http://schemas.microsoft.com/office/drawing/2014/main" val="3787622273"/>
                    </a:ext>
                  </a:extLst>
                </a:gridCol>
                <a:gridCol w="978330">
                  <a:extLst>
                    <a:ext uri="{9D8B030D-6E8A-4147-A177-3AD203B41FA5}">
                      <a16:colId xmlns:a16="http://schemas.microsoft.com/office/drawing/2014/main" val="2308705653"/>
                    </a:ext>
                  </a:extLst>
                </a:gridCol>
                <a:gridCol w="1397614">
                  <a:extLst>
                    <a:ext uri="{9D8B030D-6E8A-4147-A177-3AD203B41FA5}">
                      <a16:colId xmlns:a16="http://schemas.microsoft.com/office/drawing/2014/main" val="2734870343"/>
                    </a:ext>
                  </a:extLst>
                </a:gridCol>
              </a:tblGrid>
              <a:tr h="810293">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V.T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(semi.span)</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H.T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(semi.span)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Wing</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(semi.span)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2978575228"/>
                  </a:ext>
                </a:extLst>
              </a:tr>
              <a:tr h="449762">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66</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61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535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Arial" panose="02020603050405020304" pitchFamily="18" charset="0"/>
                          <a:cs typeface="Times New Roman" panose="02020603050405020304" pitchFamily="18" charset="0"/>
                        </a:rPr>
                        <a:t>Forc</a:t>
                      </a:r>
                      <a:r>
                        <a:rPr kumimoji="0" lang="en-US" altLang="en-US" sz="1200" b="0" i="0" u="none" strike="noStrike" cap="none" normalizeH="0" baseline="0" dirty="0">
                          <a:ln>
                            <a:noFill/>
                          </a:ln>
                          <a:solidFill>
                            <a:srgbClr val="000000"/>
                          </a:solidFill>
                          <a:effectLst/>
                          <a:latin typeface="Arial" panose="02020603050405020304" pitchFamily="18" charset="0"/>
                          <a:cs typeface="Times New Roman" panose="02020603050405020304" pitchFamily="18" charset="0"/>
                        </a:rPr>
                        <a:t>(kg)</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3665268942"/>
                  </a:ext>
                </a:extLst>
              </a:tr>
              <a:tr h="476289">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0.158</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0.3875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1.25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Location(m)</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2543775429"/>
                  </a:ext>
                </a:extLst>
              </a:tr>
              <a:tr h="477495">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66</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20603050405020304" pitchFamily="18" charset="0"/>
                          <a:cs typeface="Times New Roman" panose="02020603050405020304" pitchFamily="18" charset="0"/>
                        </a:rPr>
                        <a:t>61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535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Shear Force(kg)</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2851839007"/>
                  </a:ext>
                </a:extLst>
              </a:tr>
              <a:tr h="477495">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10.4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23.6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669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Arial" panose="02020603050405020304" pitchFamily="18" charset="0"/>
                          <a:cs typeface="Times New Roman" panose="02020603050405020304" pitchFamily="18" charset="0"/>
                        </a:rPr>
                        <a:t>Ben.Moment</a:t>
                      </a:r>
                      <a:r>
                        <a:rPr kumimoji="0" lang="en-US" altLang="en-US" sz="1200" b="0" i="0" u="none" strike="noStrike" cap="none" normalizeH="0" baseline="0" dirty="0">
                          <a:ln>
                            <a:noFill/>
                          </a:ln>
                          <a:solidFill>
                            <a:srgbClr val="000000"/>
                          </a:solidFill>
                          <a:effectLst/>
                          <a:latin typeface="Arial" panose="02020603050405020304" pitchFamily="18" charset="0"/>
                          <a:cs typeface="Times New Roman" panose="02020603050405020304" pitchFamily="18" charset="0"/>
                        </a:rPr>
                        <a:t>(</a:t>
                      </a:r>
                      <a:r>
                        <a:rPr kumimoji="0" lang="en-US" altLang="en-US" sz="1200" b="0" i="0" u="none" strike="noStrike" cap="none" normalizeH="0" baseline="0" dirty="0" err="1">
                          <a:ln>
                            <a:noFill/>
                          </a:ln>
                          <a:solidFill>
                            <a:srgbClr val="000000"/>
                          </a:solidFill>
                          <a:effectLst/>
                          <a:latin typeface="Arial" panose="02020603050405020304" pitchFamily="18" charset="0"/>
                          <a:cs typeface="Times New Roman" panose="02020603050405020304" pitchFamily="18" charset="0"/>
                        </a:rPr>
                        <a:t>kg.m</a:t>
                      </a:r>
                      <a:r>
                        <a:rPr kumimoji="0" lang="en-US" altLang="en-US" sz="1200" b="0" i="0" u="none" strike="noStrike" cap="none" normalizeH="0" baseline="0" dirty="0">
                          <a:ln>
                            <a:noFill/>
                          </a:ln>
                          <a:solidFill>
                            <a:srgbClr val="000000"/>
                          </a:solidFill>
                          <a:effectLst/>
                          <a:latin typeface="Arial" panose="02020603050405020304" pitchFamily="18" charset="0"/>
                          <a:cs typeface="Times New Roman" panose="02020603050405020304" pitchFamily="18" charset="0"/>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4255135593"/>
                  </a:ext>
                </a:extLst>
              </a:tr>
            </a:tbl>
          </a:graphicData>
        </a:graphic>
      </p:graphicFrame>
      <p:pic>
        <p:nvPicPr>
          <p:cNvPr id="3" name="Picture 2" descr="A red and blue text on a black background&#10;&#10;Description automatically generated">
            <a:extLst>
              <a:ext uri="{FF2B5EF4-FFF2-40B4-BE49-F238E27FC236}">
                <a16:creationId xmlns:a16="http://schemas.microsoft.com/office/drawing/2014/main" id="{2FEEC8EA-0E74-478C-E509-CC4A4DD81D7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32770"/>
                                        </p:tgtEl>
                                        <p:attrNameLst>
                                          <p:attrName>style.visibility</p:attrName>
                                        </p:attrNameLst>
                                      </p:cBhvr>
                                      <p:to>
                                        <p:strVal val="visible"/>
                                      </p:to>
                                    </p:set>
                                    <p:anim calcmode="lin" valueType="num">
                                      <p:cBhvr>
                                        <p:cTn id="7" dur="500" fill="hold"/>
                                        <p:tgtEl>
                                          <p:spTgt spid="32770"/>
                                        </p:tgtEl>
                                        <p:attrNameLst>
                                          <p:attrName>ppt_w</p:attrName>
                                        </p:attrNameLst>
                                      </p:cBhvr>
                                      <p:tavLst>
                                        <p:tav tm="0">
                                          <p:val>
                                            <p:fltVal val="0"/>
                                          </p:val>
                                        </p:tav>
                                        <p:tav tm="100000">
                                          <p:val>
                                            <p:strVal val="#ppt_w"/>
                                          </p:val>
                                        </p:tav>
                                      </p:tavLst>
                                    </p:anim>
                                    <p:anim calcmode="lin" valueType="num">
                                      <p:cBhvr>
                                        <p:cTn id="8" dur="500" fill="hold"/>
                                        <p:tgtEl>
                                          <p:spTgt spid="3277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61" name="AutoShape 145">
            <a:extLst>
              <a:ext uri="{FF2B5EF4-FFF2-40B4-BE49-F238E27FC236}">
                <a16:creationId xmlns:a16="http://schemas.microsoft.com/office/drawing/2014/main" id="{0B2234CC-BE02-8B22-A4E0-6361FC8C5E60}"/>
              </a:ext>
            </a:extLst>
          </p:cNvPr>
          <p:cNvSpPr>
            <a:spLocks noChangeAspect="1" noChangeArrowheads="1"/>
          </p:cNvSpPr>
          <p:nvPr/>
        </p:nvSpPr>
        <p:spPr bwMode="auto">
          <a:xfrm>
            <a:off x="304800" y="129540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aphicFrame>
        <p:nvGraphicFramePr>
          <p:cNvPr id="34963" name="Object 147">
            <a:extLst>
              <a:ext uri="{FF2B5EF4-FFF2-40B4-BE49-F238E27FC236}">
                <a16:creationId xmlns:a16="http://schemas.microsoft.com/office/drawing/2014/main" id="{A0886890-CEE9-3F31-984A-EF24E79B5DF4}"/>
              </a:ext>
            </a:extLst>
          </p:cNvPr>
          <p:cNvGraphicFramePr>
            <a:graphicFrameLocks noChangeAspect="1"/>
          </p:cNvGraphicFramePr>
          <p:nvPr>
            <p:extLst>
              <p:ext uri="{D42A27DB-BD31-4B8C-83A1-F6EECF244321}">
                <p14:modId xmlns:p14="http://schemas.microsoft.com/office/powerpoint/2010/main" val="1297882237"/>
              </p:ext>
            </p:extLst>
          </p:nvPr>
        </p:nvGraphicFramePr>
        <p:xfrm>
          <a:off x="580397" y="1788641"/>
          <a:ext cx="3415539" cy="4602163"/>
        </p:xfrm>
        <a:graphic>
          <a:graphicData uri="http://schemas.openxmlformats.org/presentationml/2006/ole">
            <mc:AlternateContent xmlns:mc="http://schemas.openxmlformats.org/markup-compatibility/2006">
              <mc:Choice xmlns:v="urn:schemas-microsoft-com:vml" Requires="v">
                <p:oleObj name="Worksheet" r:id="rId3" imgW="2834640" imgH="4602637" progId="Excel.Sheet.8">
                  <p:embed/>
                </p:oleObj>
              </mc:Choice>
              <mc:Fallback>
                <p:oleObj name="Worksheet" r:id="rId3" imgW="2834640" imgH="4602637" progId="Excel.Sheet.8">
                  <p:embed/>
                  <p:pic>
                    <p:nvPicPr>
                      <p:cNvPr id="0" name="Object 147"/>
                      <p:cNvPicPr>
                        <a:picLocks noChangeAspect="1" noChangeArrowheads="1"/>
                      </p:cNvPicPr>
                      <p:nvPr/>
                    </p:nvPicPr>
                    <p:blipFill>
                      <a:blip r:embed="rId4"/>
                      <a:srcRect/>
                      <a:stretch>
                        <a:fillRect/>
                      </a:stretch>
                    </p:blipFill>
                    <p:spPr bwMode="auto">
                      <a:xfrm>
                        <a:off x="580397" y="1788641"/>
                        <a:ext cx="3415539" cy="4602163"/>
                      </a:xfrm>
                      <a:prstGeom prst="rect">
                        <a:avLst/>
                      </a:prstGeom>
                      <a:noFill/>
                      <a:ln>
                        <a:noFill/>
                      </a:ln>
                      <a:effectLst/>
                    </p:spPr>
                  </p:pic>
                </p:oleObj>
              </mc:Fallback>
            </mc:AlternateContent>
          </a:graphicData>
        </a:graphic>
      </p:graphicFrame>
      <p:sp>
        <p:nvSpPr>
          <p:cNvPr id="4" name="Rectangle 3">
            <a:extLst>
              <a:ext uri="{FF2B5EF4-FFF2-40B4-BE49-F238E27FC236}">
                <a16:creationId xmlns:a16="http://schemas.microsoft.com/office/drawing/2014/main" id="{8F3ACB0A-F943-051B-0D88-633C92AA1D09}"/>
              </a:ext>
            </a:extLst>
          </p:cNvPr>
          <p:cNvSpPr>
            <a:spLocks noChangeArrowheads="1"/>
          </p:cNvSpPr>
          <p:nvPr/>
        </p:nvSpPr>
        <p:spPr bwMode="auto">
          <a:xfrm>
            <a:off x="452691" y="1503948"/>
            <a:ext cx="6840072"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00000"/>
              </a:lnSpc>
              <a:spcBef>
                <a:spcPct val="0"/>
              </a:spcBef>
            </a:pPr>
            <a:r>
              <a:rPr lang="en-US" sz="1200" dirty="0">
                <a:solidFill>
                  <a:srgbClr val="000000"/>
                </a:solidFill>
                <a:latin typeface="Arial" panose="020F0502020204030204" pitchFamily="34" charset="0"/>
                <a:cs typeface="Calibri" panose="020F0502020204030204" pitchFamily="34" charset="0"/>
              </a:rPr>
              <a:t>Geometric Specifications of Light Aircraft:</a:t>
            </a:r>
            <a:endParaRPr lang="fa-IR" altLang="en-US" dirty="0">
              <a:latin typeface="Calibri" panose="020F0502020204030204" pitchFamily="34" charset="0"/>
              <a:cs typeface="Calibri" panose="020F0502020204030204" pitchFamily="34" charset="0"/>
            </a:endParaRPr>
          </a:p>
        </p:txBody>
      </p:sp>
      <p:sp>
        <p:nvSpPr>
          <p:cNvPr id="2" name="Text Box 2">
            <a:extLst>
              <a:ext uri="{FF2B5EF4-FFF2-40B4-BE49-F238E27FC236}">
                <a16:creationId xmlns:a16="http://schemas.microsoft.com/office/drawing/2014/main" id="{918F8294-E6BD-A1F1-23F0-05C6DA40A78A}"/>
              </a:ext>
            </a:extLst>
          </p:cNvPr>
          <p:cNvSpPr txBox="1">
            <a:spLocks noChangeArrowheads="1"/>
          </p:cNvSpPr>
          <p:nvPr/>
        </p:nvSpPr>
        <p:spPr bwMode="auto">
          <a:xfrm>
            <a:off x="283203" y="846341"/>
            <a:ext cx="828040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lnSpc>
                <a:spcPct val="100000"/>
              </a:lnSpc>
            </a:pPr>
            <a:r>
              <a:rPr lang="en-US" altLang="en-US" sz="2000" dirty="0">
                <a:solidFill>
                  <a:schemeClr val="tx1"/>
                </a:solidFill>
                <a:latin typeface="Arial" panose="020B0604020202020204" pitchFamily="34" charset="0"/>
              </a:rPr>
              <a:t>Data Preparation - </a:t>
            </a:r>
            <a:r>
              <a:rPr lang="en-US" sz="2000" dirty="0">
                <a:solidFill>
                  <a:srgbClr val="000000"/>
                </a:solidFill>
                <a:latin typeface="Arial"/>
              </a:rPr>
              <a:t>Basis for Loading the Light Aircraft</a:t>
            </a:r>
            <a:endParaRPr lang="en-US" altLang="en-US" sz="2000" dirty="0">
              <a:effectLst>
                <a:outerShdw blurRad="38100" dist="38100" dir="2700000" algn="tl">
                  <a:srgbClr val="C0C0C0"/>
                </a:outerShdw>
              </a:effectLst>
            </a:endParaRPr>
          </a:p>
        </p:txBody>
      </p:sp>
      <p:sp>
        <p:nvSpPr>
          <p:cNvPr id="5" name="Rectangle 3">
            <a:extLst>
              <a:ext uri="{FF2B5EF4-FFF2-40B4-BE49-F238E27FC236}">
                <a16:creationId xmlns:a16="http://schemas.microsoft.com/office/drawing/2014/main" id="{C5F62274-7A0E-EFBB-32E0-4729521E2E56}"/>
              </a:ext>
            </a:extLst>
          </p:cNvPr>
          <p:cNvSpPr>
            <a:spLocks noChangeArrowheads="1"/>
          </p:cNvSpPr>
          <p:nvPr/>
        </p:nvSpPr>
        <p:spPr bwMode="auto">
          <a:xfrm>
            <a:off x="4825537" y="1989494"/>
            <a:ext cx="3738066" cy="3566810"/>
          </a:xfrm>
          <a:prstGeom prst="rect">
            <a:avLst/>
          </a:prstGeom>
          <a:solidFill>
            <a:srgbClr val="C2DDFA"/>
          </a:solidFill>
          <a:ln w="9525">
            <a:solidFill>
              <a:srgbClr val="66CCFF"/>
            </a:solidFill>
            <a:miter lim="800000"/>
            <a:headEnd/>
            <a:tailEnd/>
          </a:ln>
          <a:effectLst/>
        </p:spPr>
        <p:txBody>
          <a:bodyPr wrap="square">
            <a:spAutoFit/>
          </a:bodyPr>
          <a:lstStyle/>
          <a:p>
            <a:pPr algn="l"/>
            <a:r>
              <a:rPr lang="en-CA" sz="1200" b="1" u="sng" dirty="0">
                <a:solidFill>
                  <a:srgbClr val="000000"/>
                </a:solidFill>
                <a:latin typeface="Arial" panose="020F0502020204030204" pitchFamily="34" charset="0"/>
                <a:cs typeface="Calibri" panose="020F0502020204030204" pitchFamily="34" charset="0"/>
              </a:rPr>
              <a:t>Geometric Specifications of Light Aircraft:</a:t>
            </a:r>
            <a:endParaRPr lang="en-CA" sz="1800" u="sng" dirty="0">
              <a:latin typeface="Calibri" panose="020F0502020204030204" pitchFamily="34" charset="0"/>
              <a:cs typeface="Calibri" panose="020F0502020204030204" pitchFamily="34" charset="0"/>
            </a:endParaRPr>
          </a:p>
          <a:p>
            <a:pPr algn="l">
              <a:buFont typeface="Arial" panose="020B0604020202020204" pitchFamily="34" charset="0"/>
              <a:buChar char="•"/>
            </a:pPr>
            <a:r>
              <a:rPr lang="en-CA" sz="1200" dirty="0">
                <a:solidFill>
                  <a:srgbClr val="000000"/>
                </a:solidFill>
                <a:latin typeface="Arial" panose="020F0502020204030204" pitchFamily="34" charset="0"/>
                <a:cs typeface="Calibri" panose="020F0502020204030204" pitchFamily="34" charset="0"/>
              </a:rPr>
              <a:t>Total Aircraft Weight: 170 kg</a:t>
            </a:r>
          </a:p>
          <a:p>
            <a:pPr algn="l">
              <a:buFont typeface="Arial" panose="020B0604020202020204" pitchFamily="34" charset="0"/>
              <a:buChar char="•"/>
            </a:pPr>
            <a:r>
              <a:rPr lang="en-CA" sz="1200" dirty="0">
                <a:solidFill>
                  <a:srgbClr val="000000"/>
                </a:solidFill>
                <a:latin typeface="Arial" panose="020F0502020204030204" pitchFamily="34" charset="0"/>
                <a:cs typeface="Calibri" panose="020F0502020204030204" pitchFamily="34" charset="0"/>
              </a:rPr>
              <a:t>Positive Flight Load Factor: 6</a:t>
            </a:r>
          </a:p>
          <a:p>
            <a:pPr algn="l">
              <a:buFont typeface="Arial" panose="020B0604020202020204" pitchFamily="34" charset="0"/>
              <a:buChar char="•"/>
            </a:pPr>
            <a:r>
              <a:rPr lang="en-CA" sz="1200" dirty="0">
                <a:solidFill>
                  <a:srgbClr val="000000"/>
                </a:solidFill>
                <a:latin typeface="Arial" panose="020F0502020204030204" pitchFamily="34" charset="0"/>
                <a:cs typeface="Calibri" panose="020F0502020204030204" pitchFamily="34" charset="0"/>
              </a:rPr>
              <a:t>Negative Flight Load Factor: -3</a:t>
            </a:r>
          </a:p>
          <a:p>
            <a:pPr algn="l">
              <a:buFont typeface="Arial" panose="020B0604020202020204" pitchFamily="34" charset="0"/>
              <a:buChar char="•"/>
            </a:pPr>
            <a:r>
              <a:rPr lang="en-CA" sz="1200" dirty="0">
                <a:solidFill>
                  <a:srgbClr val="000000"/>
                </a:solidFill>
                <a:latin typeface="Arial" panose="020F0502020204030204" pitchFamily="34" charset="0"/>
                <a:cs typeface="Calibri" panose="020F0502020204030204" pitchFamily="34" charset="0"/>
              </a:rPr>
              <a:t>Maximum Mach Number: 0.26</a:t>
            </a:r>
          </a:p>
          <a:p>
            <a:pPr algn="l">
              <a:buFont typeface="Arial" panose="020B0604020202020204" pitchFamily="34" charset="0"/>
              <a:buChar char="•"/>
            </a:pPr>
            <a:r>
              <a:rPr lang="en-CA" sz="1200" dirty="0">
                <a:solidFill>
                  <a:srgbClr val="000000"/>
                </a:solidFill>
                <a:latin typeface="Arial" panose="020F0502020204030204" pitchFamily="34" charset="0"/>
                <a:cs typeface="Calibri" panose="020F0502020204030204" pitchFamily="34" charset="0"/>
              </a:rPr>
              <a:t>Moment of Inertia (X-axis): 63.13 kg.m²</a:t>
            </a:r>
          </a:p>
          <a:p>
            <a:pPr algn="l">
              <a:buFont typeface="Arial" panose="020B0604020202020204" pitchFamily="34" charset="0"/>
              <a:buChar char="•"/>
            </a:pPr>
            <a:r>
              <a:rPr lang="en-CA" sz="1200" dirty="0">
                <a:solidFill>
                  <a:srgbClr val="000000"/>
                </a:solidFill>
                <a:latin typeface="Arial" panose="020F0502020204030204" pitchFamily="34" charset="0"/>
                <a:cs typeface="Calibri" panose="020F0502020204030204" pitchFamily="34" charset="0"/>
              </a:rPr>
              <a:t>Moment of Inertia (Y-axis): 92.26 kg.m²</a:t>
            </a:r>
          </a:p>
          <a:p>
            <a:pPr algn="l">
              <a:buFont typeface="Arial" panose="020B0604020202020204" pitchFamily="34" charset="0"/>
              <a:buChar char="•"/>
            </a:pPr>
            <a:r>
              <a:rPr lang="en-CA" sz="1200" dirty="0">
                <a:solidFill>
                  <a:srgbClr val="000000"/>
                </a:solidFill>
                <a:latin typeface="Arial" panose="020F0502020204030204" pitchFamily="34" charset="0"/>
                <a:cs typeface="Calibri" panose="020F0502020204030204" pitchFamily="34" charset="0"/>
              </a:rPr>
              <a:t>Distance from Horizontal Tail Force Application to CG: 2394 mm</a:t>
            </a:r>
          </a:p>
          <a:p>
            <a:pPr algn="l">
              <a:buFont typeface="Arial" panose="020B0604020202020204" pitchFamily="34" charset="0"/>
              <a:buChar char="•"/>
            </a:pPr>
            <a:r>
              <a:rPr lang="en-CA" sz="1200" dirty="0">
                <a:solidFill>
                  <a:srgbClr val="000000"/>
                </a:solidFill>
                <a:latin typeface="Arial" panose="020F0502020204030204" pitchFamily="34" charset="0"/>
                <a:cs typeface="Calibri" panose="020F0502020204030204" pitchFamily="34" charset="0"/>
              </a:rPr>
              <a:t>Moment of Inertia (Z-axis): 137.8 kg.m²</a:t>
            </a:r>
          </a:p>
        </p:txBody>
      </p:sp>
      <p:pic>
        <p:nvPicPr>
          <p:cNvPr id="6" name="Picture 5" descr="A red and blue text on a black background&#10;&#10;Description automatically generated">
            <a:extLst>
              <a:ext uri="{FF2B5EF4-FFF2-40B4-BE49-F238E27FC236}">
                <a16:creationId xmlns:a16="http://schemas.microsoft.com/office/drawing/2014/main" id="{BB1799C7-E8EB-3016-17A1-8DDB5392E1A8}"/>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a:extLst>
              <a:ext uri="{FF2B5EF4-FFF2-40B4-BE49-F238E27FC236}">
                <a16:creationId xmlns:a16="http://schemas.microsoft.com/office/drawing/2014/main" id="{7B66392E-41A0-1289-383F-796DD41D81C1}"/>
              </a:ext>
            </a:extLst>
          </p:cNvPr>
          <p:cNvSpPr txBox="1">
            <a:spLocks noChangeArrowheads="1"/>
          </p:cNvSpPr>
          <p:nvPr/>
        </p:nvSpPr>
        <p:spPr bwMode="auto">
          <a:xfrm>
            <a:off x="742950" y="1524000"/>
            <a:ext cx="775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lnSpc>
                <a:spcPct val="100000"/>
              </a:lnSpc>
              <a:buFontTx/>
              <a:buChar char="–"/>
            </a:pPr>
            <a:endParaRPr lang="en-US" altLang="en-US" sz="2400" b="0">
              <a:cs typeface="Nazanin" pitchFamily="2" charset="0"/>
            </a:endParaRPr>
          </a:p>
        </p:txBody>
      </p:sp>
      <p:sp>
        <p:nvSpPr>
          <p:cNvPr id="38915" name="Text Box 3">
            <a:extLst>
              <a:ext uri="{FF2B5EF4-FFF2-40B4-BE49-F238E27FC236}">
                <a16:creationId xmlns:a16="http://schemas.microsoft.com/office/drawing/2014/main" id="{9BD3B90C-97DF-FB0A-0678-C4EC92C6045D}"/>
              </a:ext>
            </a:extLst>
          </p:cNvPr>
          <p:cNvSpPr txBox="1">
            <a:spLocks noChangeArrowheads="1"/>
          </p:cNvSpPr>
          <p:nvPr/>
        </p:nvSpPr>
        <p:spPr bwMode="auto">
          <a:xfrm>
            <a:off x="457200" y="1246188"/>
            <a:ext cx="83216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3300"/>
                </a:solidFill>
                <a:miter lim="800000"/>
                <a:headEnd/>
                <a:tailEnd/>
              </a14:hiddenLine>
            </a:ext>
            <a:ext uri="{AF507438-7753-43E0-B8FC-AC1667EBCBE1}">
              <a14:hiddenEffects xmlns:a14="http://schemas.microsoft.com/office/drawing/2010/main">
                <a:effectLst>
                  <a:outerShdw dist="25400" dir="5400000" algn="ctr" rotWithShape="0">
                    <a:schemeClr val="bg2">
                      <a:alpha val="50000"/>
                    </a:schemeClr>
                  </a:outerShdw>
                </a:effectLst>
              </a14:hiddenEffects>
            </a:ext>
          </a:extLst>
        </p:spPr>
        <p:txBody>
          <a:bodyPr lIns="198000" rIns="162000">
            <a:spAutoFit/>
          </a:bodyPr>
          <a:lstStyle/>
          <a:p>
            <a:pPr algn="just">
              <a:lnSpc>
                <a:spcPct val="100000"/>
              </a:lnSpc>
            </a:pPr>
            <a:r>
              <a:rPr lang="ar-SA" altLang="ar-SA" sz="1200" b="0">
                <a:solidFill>
                  <a:srgbClr val="000000"/>
                </a:solidFill>
                <a:effectLst>
                  <a:outerShdw blurRad="38100" dist="38100" dir="2700000" algn="tl">
                    <a:srgbClr val="C0C0C0"/>
                  </a:outerShdw>
                </a:effectLst>
                <a:latin typeface="Arial" panose="020B0A04020102020204" pitchFamily="34" charset="0"/>
                <a:cs typeface="Times New Roman" panose="02020603050405020304" pitchFamily="18" charset="0"/>
              </a:rPr>
              <a:t>  </a:t>
            </a:r>
            <a:endParaRPr lang="en-US" altLang="en-US" sz="3600">
              <a:effectLst>
                <a:outerShdw blurRad="38100" dist="38100" dir="2700000" algn="tl">
                  <a:srgbClr val="C0C0C0"/>
                </a:outerShdw>
              </a:effectLst>
            </a:endParaRPr>
          </a:p>
        </p:txBody>
      </p:sp>
      <p:sp>
        <p:nvSpPr>
          <p:cNvPr id="38916" name="AutoShape 4">
            <a:extLst>
              <a:ext uri="{FF2B5EF4-FFF2-40B4-BE49-F238E27FC236}">
                <a16:creationId xmlns:a16="http://schemas.microsoft.com/office/drawing/2014/main" id="{00E76ED3-1D52-68BA-C0A4-2BBED1810095}"/>
              </a:ext>
            </a:extLst>
          </p:cNvPr>
          <p:cNvSpPr>
            <a:spLocks noChangeAspect="1" noChangeArrowheads="1"/>
          </p:cNvSpPr>
          <p:nvPr/>
        </p:nvSpPr>
        <p:spPr bwMode="auto">
          <a:xfrm>
            <a:off x="228600" y="114300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8918" name="Text Box 6">
            <a:extLst>
              <a:ext uri="{FF2B5EF4-FFF2-40B4-BE49-F238E27FC236}">
                <a16:creationId xmlns:a16="http://schemas.microsoft.com/office/drawing/2014/main" id="{E9961C7E-380E-1BEB-EC51-E8F879BBEA78}"/>
              </a:ext>
            </a:extLst>
          </p:cNvPr>
          <p:cNvSpPr txBox="1">
            <a:spLocks noChangeArrowheads="1"/>
          </p:cNvSpPr>
          <p:nvPr/>
        </p:nvSpPr>
        <p:spPr bwMode="auto">
          <a:xfrm>
            <a:off x="2438400" y="1740514"/>
            <a:ext cx="5310108" cy="36933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a:lnSpc>
                <a:spcPct val="100000"/>
              </a:lnSpc>
              <a:spcBef>
                <a:spcPct val="20000"/>
              </a:spcBef>
            </a:pPr>
            <a:r>
              <a:rPr lang="en-US" sz="1200" dirty="0">
                <a:solidFill>
                  <a:srgbClr val="000000"/>
                </a:solidFill>
                <a:latin typeface="Arial"/>
              </a:rPr>
              <a:t>Aerodynamic Coefficients and Stability Derivatives:</a:t>
            </a:r>
            <a:endParaRPr lang="en-US" altLang="en-US" sz="1800" dirty="0"/>
          </a:p>
        </p:txBody>
      </p:sp>
      <p:graphicFrame>
        <p:nvGraphicFramePr>
          <p:cNvPr id="38962" name="Group 50">
            <a:extLst>
              <a:ext uri="{FF2B5EF4-FFF2-40B4-BE49-F238E27FC236}">
                <a16:creationId xmlns:a16="http://schemas.microsoft.com/office/drawing/2014/main" id="{446D6E0C-0493-E3F7-B07B-C0B5AD2B4B39}"/>
              </a:ext>
            </a:extLst>
          </p:cNvPr>
          <p:cNvGraphicFramePr>
            <a:graphicFrameLocks noGrp="1"/>
          </p:cNvGraphicFramePr>
          <p:nvPr>
            <p:extLst>
              <p:ext uri="{D42A27DB-BD31-4B8C-83A1-F6EECF244321}">
                <p14:modId xmlns:p14="http://schemas.microsoft.com/office/powerpoint/2010/main" val="2737748703"/>
              </p:ext>
            </p:extLst>
          </p:nvPr>
        </p:nvGraphicFramePr>
        <p:xfrm>
          <a:off x="2438400" y="2133600"/>
          <a:ext cx="4406900" cy="4281491"/>
        </p:xfrm>
        <a:graphic>
          <a:graphicData uri="http://schemas.openxmlformats.org/drawingml/2006/table">
            <a:tbl>
              <a:tblPr/>
              <a:tblGrid>
                <a:gridCol w="2203450">
                  <a:extLst>
                    <a:ext uri="{9D8B030D-6E8A-4147-A177-3AD203B41FA5}">
                      <a16:colId xmlns:a16="http://schemas.microsoft.com/office/drawing/2014/main" val="4263795811"/>
                    </a:ext>
                  </a:extLst>
                </a:gridCol>
                <a:gridCol w="2203450">
                  <a:extLst>
                    <a:ext uri="{9D8B030D-6E8A-4147-A177-3AD203B41FA5}">
                      <a16:colId xmlns:a16="http://schemas.microsoft.com/office/drawing/2014/main" val="2253445696"/>
                    </a:ext>
                  </a:extLst>
                </a:gridCol>
              </a:tblGrid>
              <a:tr h="311150">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a-IR" altLang="en-US" sz="1200" b="1" i="1" u="none" strike="noStrike" cap="none" normalizeH="0" baseline="0">
                          <a:ln>
                            <a:noFill/>
                          </a:ln>
                          <a:solidFill>
                            <a:srgbClr val="000000"/>
                          </a:solidFill>
                          <a:effectLst/>
                          <a:latin typeface="Arial" panose="02020603050405020304" pitchFamily="18" charset="0"/>
                          <a:cs typeface="Times New Roman" panose="02020603050405020304" pitchFamily="18" charset="0"/>
                        </a:rPr>
                        <a:t>‍‍</a:t>
                      </a:r>
                      <a:r>
                        <a:rPr kumimoji="0" lang="en-US" altLang="en-US" sz="1200" b="1" i="1" u="none" strike="noStrike" cap="none" normalizeH="0" baseline="0">
                          <a:ln>
                            <a:noFill/>
                          </a:ln>
                          <a:solidFill>
                            <a:srgbClr val="000000"/>
                          </a:solidFill>
                          <a:effectLst/>
                          <a:latin typeface="Arial" panose="02020603050405020304" pitchFamily="18" charset="0"/>
                          <a:cs typeface="Times New Roman" panose="02020603050405020304" pitchFamily="18" charset="0"/>
                        </a:rPr>
                        <a:t>Coefficient</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1" i="1" u="none" strike="noStrike" cap="none" normalizeH="0" baseline="0">
                          <a:ln>
                            <a:noFill/>
                          </a:ln>
                          <a:solidFill>
                            <a:srgbClr val="000000"/>
                          </a:solidFill>
                          <a:effectLst/>
                          <a:latin typeface="Arial" panose="02020603050405020304" pitchFamily="18" charset="0"/>
                          <a:cs typeface="Times New Roman" panose="02020603050405020304" pitchFamily="18" charset="0"/>
                        </a:rPr>
                        <a:t>Value</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extLst>
                  <a:ext uri="{0D108BD9-81ED-4DB2-BD59-A6C34878D82A}">
                    <a16:rowId xmlns:a16="http://schemas.microsoft.com/office/drawing/2014/main" val="2100604631"/>
                  </a:ext>
                </a:extLst>
              </a:tr>
              <a:tr h="358775">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Cl0</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0.325</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extLst>
                  <a:ext uri="{0D108BD9-81ED-4DB2-BD59-A6C34878D82A}">
                    <a16:rowId xmlns:a16="http://schemas.microsoft.com/office/drawing/2014/main" val="1257071839"/>
                  </a:ext>
                </a:extLst>
              </a:tr>
              <a:tr h="361950">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Cla</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0.112</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extLst>
                  <a:ext uri="{0D108BD9-81ED-4DB2-BD59-A6C34878D82A}">
                    <a16:rowId xmlns:a16="http://schemas.microsoft.com/office/drawing/2014/main" val="4045929415"/>
                  </a:ext>
                </a:extLst>
              </a:tr>
              <a:tr h="360363">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Clde</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0.00405</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extLst>
                  <a:ext uri="{0D108BD9-81ED-4DB2-BD59-A6C34878D82A}">
                    <a16:rowId xmlns:a16="http://schemas.microsoft.com/office/drawing/2014/main" val="1439054920"/>
                  </a:ext>
                </a:extLst>
              </a:tr>
              <a:tr h="360363">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Clq</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0.111</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extLst>
                  <a:ext uri="{0D108BD9-81ED-4DB2-BD59-A6C34878D82A}">
                    <a16:rowId xmlns:a16="http://schemas.microsoft.com/office/drawing/2014/main" val="256250311"/>
                  </a:ext>
                </a:extLst>
              </a:tr>
              <a:tr h="360363">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Cm0</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0.05</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extLst>
                  <a:ext uri="{0D108BD9-81ED-4DB2-BD59-A6C34878D82A}">
                    <a16:rowId xmlns:a16="http://schemas.microsoft.com/office/drawing/2014/main" val="2053332993"/>
                  </a:ext>
                </a:extLst>
              </a:tr>
              <a:tr h="361950">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Cma</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-0.0175</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extLst>
                  <a:ext uri="{0D108BD9-81ED-4DB2-BD59-A6C34878D82A}">
                    <a16:rowId xmlns:a16="http://schemas.microsoft.com/office/drawing/2014/main" val="1684163036"/>
                  </a:ext>
                </a:extLst>
              </a:tr>
              <a:tr h="358775">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Cmde</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-0.0145</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extLst>
                  <a:ext uri="{0D108BD9-81ED-4DB2-BD59-A6C34878D82A}">
                    <a16:rowId xmlns:a16="http://schemas.microsoft.com/office/drawing/2014/main" val="3193852745"/>
                  </a:ext>
                </a:extLst>
              </a:tr>
              <a:tr h="366713">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Cmq</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-0.242</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extLst>
                  <a:ext uri="{0D108BD9-81ED-4DB2-BD59-A6C34878D82A}">
                    <a16:rowId xmlns:a16="http://schemas.microsoft.com/office/drawing/2014/main" val="2642318796"/>
                  </a:ext>
                </a:extLst>
              </a:tr>
              <a:tr h="360363">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Cm0 with out elevator</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-0.0052</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extLst>
                  <a:ext uri="{0D108BD9-81ED-4DB2-BD59-A6C34878D82A}">
                    <a16:rowId xmlns:a16="http://schemas.microsoft.com/office/drawing/2014/main" val="942567806"/>
                  </a:ext>
                </a:extLst>
              </a:tr>
              <a:tr h="360363">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Cma with out elevator</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-0.004</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extLst>
                  <a:ext uri="{0D108BD9-81ED-4DB2-BD59-A6C34878D82A}">
                    <a16:rowId xmlns:a16="http://schemas.microsoft.com/office/drawing/2014/main" val="1849102913"/>
                  </a:ext>
                </a:extLst>
              </a:tr>
              <a:tr h="360363">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Cmq with out elevator</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2DDFA"/>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dirty="0">
                          <a:ln>
                            <a:noFill/>
                          </a:ln>
                          <a:solidFill>
                            <a:srgbClr val="000000"/>
                          </a:solidFill>
                          <a:effectLst/>
                          <a:latin typeface="Arial" panose="02020603050405020304" pitchFamily="18" charset="0"/>
                          <a:cs typeface="Times New Roman" panose="02020603050405020304" pitchFamily="18" charset="0"/>
                        </a:rPr>
                        <a:t>-0.01378</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2DDFA"/>
                    </a:solidFill>
                  </a:tcPr>
                </a:tc>
                <a:extLst>
                  <a:ext uri="{0D108BD9-81ED-4DB2-BD59-A6C34878D82A}">
                    <a16:rowId xmlns:a16="http://schemas.microsoft.com/office/drawing/2014/main" val="825027376"/>
                  </a:ext>
                </a:extLst>
              </a:tr>
            </a:tbl>
          </a:graphicData>
        </a:graphic>
      </p:graphicFrame>
      <p:sp>
        <p:nvSpPr>
          <p:cNvPr id="4" name="Text Box 2">
            <a:extLst>
              <a:ext uri="{FF2B5EF4-FFF2-40B4-BE49-F238E27FC236}">
                <a16:creationId xmlns:a16="http://schemas.microsoft.com/office/drawing/2014/main" id="{6D9DDE8D-A57E-2203-BD7D-1DBCB5196C95}"/>
              </a:ext>
            </a:extLst>
          </p:cNvPr>
          <p:cNvSpPr txBox="1">
            <a:spLocks noChangeArrowheads="1"/>
          </p:cNvSpPr>
          <p:nvPr/>
        </p:nvSpPr>
        <p:spPr bwMode="auto">
          <a:xfrm>
            <a:off x="317500" y="685800"/>
            <a:ext cx="828040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lnSpc>
                <a:spcPct val="100000"/>
              </a:lnSpc>
            </a:pPr>
            <a:r>
              <a:rPr lang="en-US" altLang="en-US" sz="2000" dirty="0">
                <a:solidFill>
                  <a:schemeClr val="tx1"/>
                </a:solidFill>
                <a:latin typeface="Arial" panose="020B0604020202020204" pitchFamily="34" charset="0"/>
              </a:rPr>
              <a:t>Data Preparation - </a:t>
            </a:r>
            <a:r>
              <a:rPr lang="en-US" sz="2000" dirty="0">
                <a:solidFill>
                  <a:srgbClr val="000000"/>
                </a:solidFill>
                <a:latin typeface="Arial"/>
              </a:rPr>
              <a:t>Basis for Loading the Light Aircraft</a:t>
            </a:r>
            <a:endParaRPr lang="en-US" altLang="en-US" sz="2000" dirty="0">
              <a:effectLst>
                <a:outerShdw blurRad="38100" dist="38100" dir="2700000" algn="tl">
                  <a:srgbClr val="C0C0C0"/>
                </a:outerShdw>
              </a:effectLst>
            </a:endParaRPr>
          </a:p>
        </p:txBody>
      </p:sp>
      <p:pic>
        <p:nvPicPr>
          <p:cNvPr id="2" name="Picture 1" descr="A red and blue text on a black background&#10;&#10;Description automatically generated">
            <a:extLst>
              <a:ext uri="{FF2B5EF4-FFF2-40B4-BE49-F238E27FC236}">
                <a16:creationId xmlns:a16="http://schemas.microsoft.com/office/drawing/2014/main" id="{703A3EA2-4DB6-6F59-2056-74A8F41C25C0}"/>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42" fill="hold" nodeType="afterEffect">
                                  <p:stCondLst>
                                    <p:cond delay="0"/>
                                  </p:stCondLst>
                                  <p:childTnLst>
                                    <p:set>
                                      <p:cBhvr>
                                        <p:cTn id="6" dur="1" fill="hold">
                                          <p:stCondLst>
                                            <p:cond delay="0"/>
                                          </p:stCondLst>
                                        </p:cTn>
                                        <p:tgtEl>
                                          <p:spTgt spid="38915"/>
                                        </p:tgtEl>
                                        <p:attrNameLst>
                                          <p:attrName>style.visibility</p:attrName>
                                        </p:attrNameLst>
                                      </p:cBhvr>
                                      <p:to>
                                        <p:strVal val="visible"/>
                                      </p:to>
                                    </p:set>
                                    <p:animEffect transition="in" filter="barn(outHorizontal)">
                                      <p:cBhvr>
                                        <p:cTn id="7" dur="500"/>
                                        <p:tgtEl>
                                          <p:spTgt spid="389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nodeType="clickEffect">
                                  <p:stCondLst>
                                    <p:cond delay="0"/>
                                  </p:stCondLst>
                                  <p:childTnLst>
                                    <p:set>
                                      <p:cBhvr>
                                        <p:cTn id="11" dur="1" fill="hold">
                                          <p:stCondLst>
                                            <p:cond delay="0"/>
                                          </p:stCondLst>
                                        </p:cTn>
                                        <p:tgtEl>
                                          <p:spTgt spid="38918"/>
                                        </p:tgtEl>
                                        <p:attrNameLst>
                                          <p:attrName>style.visibility</p:attrName>
                                        </p:attrNameLst>
                                      </p:cBhvr>
                                      <p:to>
                                        <p:strVal val="visible"/>
                                      </p:to>
                                    </p:set>
                                    <p:anim calcmode="lin" valueType="num">
                                      <p:cBhvr>
                                        <p:cTn id="12" dur="500" fill="hold"/>
                                        <p:tgtEl>
                                          <p:spTgt spid="38918"/>
                                        </p:tgtEl>
                                        <p:attrNameLst>
                                          <p:attrName>ppt_w</p:attrName>
                                        </p:attrNameLst>
                                      </p:cBhvr>
                                      <p:tavLst>
                                        <p:tav tm="0">
                                          <p:val>
                                            <p:fltVal val="0"/>
                                          </p:val>
                                        </p:tav>
                                        <p:tav tm="100000">
                                          <p:val>
                                            <p:strVal val="#ppt_w"/>
                                          </p:val>
                                        </p:tav>
                                      </p:tavLst>
                                    </p:anim>
                                    <p:anim calcmode="lin" valueType="num">
                                      <p:cBhvr>
                                        <p:cTn id="13" dur="500" fill="hold"/>
                                        <p:tgtEl>
                                          <p:spTgt spid="38918"/>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7" presetClass="entr" presetSubtype="10" fill="hold" nodeType="clickEffect">
                                  <p:stCondLst>
                                    <p:cond delay="0"/>
                                  </p:stCondLst>
                                  <p:childTnLst>
                                    <p:set>
                                      <p:cBhvr>
                                        <p:cTn id="17" dur="1" fill="hold">
                                          <p:stCondLst>
                                            <p:cond delay="0"/>
                                          </p:stCondLst>
                                        </p:cTn>
                                        <p:tgtEl>
                                          <p:spTgt spid="38962"/>
                                        </p:tgtEl>
                                        <p:attrNameLst>
                                          <p:attrName>style.visibility</p:attrName>
                                        </p:attrNameLst>
                                      </p:cBhvr>
                                      <p:to>
                                        <p:strVal val="visible"/>
                                      </p:to>
                                    </p:set>
                                    <p:anim calcmode="lin" valueType="num">
                                      <p:cBhvr>
                                        <p:cTn id="18" dur="500" fill="hold"/>
                                        <p:tgtEl>
                                          <p:spTgt spid="38962"/>
                                        </p:tgtEl>
                                        <p:attrNameLst>
                                          <p:attrName>ppt_w</p:attrName>
                                        </p:attrNameLst>
                                      </p:cBhvr>
                                      <p:tavLst>
                                        <p:tav tm="0">
                                          <p:val>
                                            <p:fltVal val="0"/>
                                          </p:val>
                                        </p:tav>
                                        <p:tav tm="100000">
                                          <p:val>
                                            <p:strVal val="#ppt_w"/>
                                          </p:val>
                                        </p:tav>
                                      </p:tavLst>
                                    </p:anim>
                                    <p:anim calcmode="lin" valueType="num">
                                      <p:cBhvr>
                                        <p:cTn id="19" dur="500" fill="hold"/>
                                        <p:tgtEl>
                                          <p:spTgt spid="38962"/>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7" presetClass="entr" presetSubtype="1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38918" grpId="0" autoUpdateAnimBg="0"/>
      <p:bldP spid="4"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1026">
            <a:extLst>
              <a:ext uri="{FF2B5EF4-FFF2-40B4-BE49-F238E27FC236}">
                <a16:creationId xmlns:a16="http://schemas.microsoft.com/office/drawing/2014/main" id="{75B5DD00-99DC-11A8-EC62-8FED5F571F26}"/>
              </a:ext>
            </a:extLst>
          </p:cNvPr>
          <p:cNvSpPr txBox="1">
            <a:spLocks noChangeArrowheads="1"/>
          </p:cNvSpPr>
          <p:nvPr/>
        </p:nvSpPr>
        <p:spPr bwMode="auto">
          <a:xfrm>
            <a:off x="231775" y="1246188"/>
            <a:ext cx="85471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1"/>
                  </a:outerShdw>
                </a:effectLst>
              </a14:hiddenEffects>
            </a:ext>
          </a:extLst>
        </p:spPr>
        <p:txBody>
          <a:bodyPr lIns="198000" rIns="162000">
            <a:spAutoFit/>
          </a:bodyPr>
          <a:lstStyle/>
          <a:p>
            <a:pPr algn="just">
              <a:lnSpc>
                <a:spcPct val="100000"/>
              </a:lnSpc>
            </a:pPr>
            <a:r>
              <a:rPr lang="ar-SA" altLang="en-US" sz="1200">
                <a:solidFill>
                  <a:srgbClr val="000000"/>
                </a:solidFill>
                <a:effectLst>
                  <a:outerShdw blurRad="38100" dist="38100" dir="2700000" algn="tl">
                    <a:srgbClr val="C0C0C0"/>
                  </a:outerShdw>
                </a:effectLst>
                <a:latin typeface="Arial"/>
              </a:rPr>
              <a:t>   </a:t>
            </a:r>
            <a:endParaRPr lang="en-US" altLang="en-US" sz="2600">
              <a:effectLst>
                <a:outerShdw blurRad="38100" dist="38100" dir="2700000" algn="tl">
                  <a:srgbClr val="C0C0C0"/>
                </a:outerShdw>
              </a:effectLst>
            </a:endParaRPr>
          </a:p>
        </p:txBody>
      </p:sp>
      <p:sp>
        <p:nvSpPr>
          <p:cNvPr id="39939" name="AutoShape 1027">
            <a:extLst>
              <a:ext uri="{FF2B5EF4-FFF2-40B4-BE49-F238E27FC236}">
                <a16:creationId xmlns:a16="http://schemas.microsoft.com/office/drawing/2014/main" id="{F88E0A9B-04A5-C4E4-327D-D1DB940D0F9C}"/>
              </a:ext>
            </a:extLst>
          </p:cNvPr>
          <p:cNvSpPr>
            <a:spLocks noChangeAspect="1" noChangeArrowheads="1"/>
          </p:cNvSpPr>
          <p:nvPr/>
        </p:nvSpPr>
        <p:spPr bwMode="auto">
          <a:xfrm>
            <a:off x="304800" y="114300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9940" name="Rectangle 1028">
            <a:extLst>
              <a:ext uri="{FF2B5EF4-FFF2-40B4-BE49-F238E27FC236}">
                <a16:creationId xmlns:a16="http://schemas.microsoft.com/office/drawing/2014/main" id="{08A5FC9E-AB43-8621-4224-9BCE6B5139FA}"/>
              </a:ext>
            </a:extLst>
          </p:cNvPr>
          <p:cNvSpPr>
            <a:spLocks noChangeArrowheads="1"/>
          </p:cNvSpPr>
          <p:nvPr/>
        </p:nvSpPr>
        <p:spPr bwMode="auto">
          <a:xfrm>
            <a:off x="2057400" y="1143000"/>
            <a:ext cx="9144000" cy="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a:p>
        </p:txBody>
      </p:sp>
      <p:sp>
        <p:nvSpPr>
          <p:cNvPr id="39941" name="Rectangle 1029">
            <a:extLst>
              <a:ext uri="{FF2B5EF4-FFF2-40B4-BE49-F238E27FC236}">
                <a16:creationId xmlns:a16="http://schemas.microsoft.com/office/drawing/2014/main" id="{9168730B-FC35-D8B9-58A1-0C3170DE77F9}"/>
              </a:ext>
            </a:extLst>
          </p:cNvPr>
          <p:cNvSpPr>
            <a:spLocks noGrp="1" noChangeArrowheads="1"/>
          </p:cNvSpPr>
          <p:nvPr>
            <p:ph type="title" idx="4294967295"/>
          </p:nvPr>
        </p:nvSpPr>
        <p:spPr>
          <a:xfrm>
            <a:off x="1371600" y="1257300"/>
            <a:ext cx="7772400" cy="762000"/>
          </a:xfrm>
        </p:spPr>
        <p:txBody>
          <a:bodyPr/>
          <a:lstStyle/>
          <a:p>
            <a:r>
              <a:rPr lang="en-US" altLang="en-US" sz="1200" dirty="0">
                <a:solidFill>
                  <a:srgbClr val="000000"/>
                </a:solidFill>
                <a:latin typeface="Arial"/>
              </a:rPr>
              <a:t>	</a:t>
            </a:r>
          </a:p>
        </p:txBody>
      </p:sp>
      <p:sp>
        <p:nvSpPr>
          <p:cNvPr id="39948" name="Rectangle 1036">
            <a:extLst>
              <a:ext uri="{FF2B5EF4-FFF2-40B4-BE49-F238E27FC236}">
                <a16:creationId xmlns:a16="http://schemas.microsoft.com/office/drawing/2014/main" id="{423A71E3-A7D7-8514-C1D9-7E991192014C}"/>
              </a:ext>
            </a:extLst>
          </p:cNvPr>
          <p:cNvSpPr>
            <a:spLocks noChangeArrowheads="1"/>
          </p:cNvSpPr>
          <p:nvPr/>
        </p:nvSpPr>
        <p:spPr bwMode="auto">
          <a:xfrm>
            <a:off x="2409825" y="1809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a:p>
        </p:txBody>
      </p:sp>
      <p:sp>
        <p:nvSpPr>
          <p:cNvPr id="39949" name="Rectangle 1037">
            <a:extLst>
              <a:ext uri="{FF2B5EF4-FFF2-40B4-BE49-F238E27FC236}">
                <a16:creationId xmlns:a16="http://schemas.microsoft.com/office/drawing/2014/main" id="{A0A6D865-0492-18F5-3A60-45F70FEDEBDC}"/>
              </a:ext>
            </a:extLst>
          </p:cNvPr>
          <p:cNvSpPr>
            <a:spLocks noChangeArrowheads="1"/>
          </p:cNvSpPr>
          <p:nvPr/>
        </p:nvSpPr>
        <p:spPr bwMode="auto">
          <a:xfrm>
            <a:off x="4713356" y="2181374"/>
            <a:ext cx="3962400" cy="1387176"/>
          </a:xfrm>
          <a:prstGeom prst="rect">
            <a:avLst/>
          </a:prstGeom>
          <a:solidFill>
            <a:srgbClr val="D8E9FC"/>
          </a:solidFill>
          <a:ln w="9525">
            <a:solidFill>
              <a:srgbClr val="D8E9FC"/>
            </a:solidFill>
            <a:miter lim="800000"/>
            <a:headEnd/>
            <a:tailEnd/>
          </a:ln>
          <a:effectLst>
            <a:outerShdw dist="35921" dir="2700000" algn="ctr" rotWithShape="0">
              <a:srgbClr val="808080"/>
            </a:outerShdw>
          </a:effectLst>
        </p:spPr>
        <p:txBody>
          <a:bodyPr lIns="90000" tIns="46800" rIns="90000" bIns="46800" anchor="ctr">
            <a:spAutoFit/>
          </a:bodyPr>
          <a:lstStyle/>
          <a:p>
            <a:pPr algn="just" rtl="0">
              <a:lnSpc>
                <a:spcPct val="100000"/>
              </a:lnSpc>
              <a:spcBef>
                <a:spcPct val="0"/>
              </a:spcBef>
            </a:pPr>
            <a:r>
              <a:rPr lang="en-US" sz="1200" dirty="0">
                <a:solidFill>
                  <a:srgbClr val="000000"/>
                </a:solidFill>
                <a:highlight>
                  <a:srgbClr val="CCECFF"/>
                </a:highlight>
                <a:latin typeface="Arial" panose="020F0502020204030204" pitchFamily="34" charset="0"/>
                <a:cs typeface="Calibri" panose="020F0502020204030204" pitchFamily="34" charset="0"/>
              </a:rPr>
              <a:t>The V-n diagram examines the aircraft's wing loading in all specified conditions. The critical wing conditions are examined after the aircraft balance calculations, and the results are analyzed. The V-n diagram below shows the load factor vs. speed relationship, indicating balance points throughout the flight envelope.</a:t>
            </a:r>
            <a:endParaRPr lang="fa-IR" altLang="en-US" sz="4800" dirty="0">
              <a:solidFill>
                <a:schemeClr val="tx1"/>
              </a:solidFill>
              <a:effectLst>
                <a:outerShdw blurRad="38100" dist="38100" dir="2700000" algn="tl">
                  <a:srgbClr val="FFFFFF"/>
                </a:outerShdw>
              </a:effectLst>
              <a:highlight>
                <a:srgbClr val="CCECFF"/>
              </a:highlight>
              <a:latin typeface="Calibri" panose="020F0502020204030204" pitchFamily="34" charset="0"/>
              <a:cs typeface="Calibri" panose="020F0502020204030204" pitchFamily="34" charset="0"/>
            </a:endParaRPr>
          </a:p>
        </p:txBody>
      </p:sp>
      <p:pic>
        <p:nvPicPr>
          <p:cNvPr id="39950" name="Picture 1038">
            <a:extLst>
              <a:ext uri="{FF2B5EF4-FFF2-40B4-BE49-F238E27FC236}">
                <a16:creationId xmlns:a16="http://schemas.microsoft.com/office/drawing/2014/main" id="{B51973D0-BAB2-8A45-5544-142D1DA5A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590800"/>
            <a:ext cx="4419600" cy="3308350"/>
          </a:xfrm>
          <a:prstGeom prst="rect">
            <a:avLst/>
          </a:prstGeom>
          <a:noFill/>
          <a:ln w="9525">
            <a:noFill/>
            <a:miter lim="800000"/>
            <a:headEnd/>
            <a:tailEnd/>
          </a:ln>
        </p:spPr>
      </p:pic>
      <p:sp>
        <p:nvSpPr>
          <p:cNvPr id="39951" name="Text Box 1039">
            <a:extLst>
              <a:ext uri="{FF2B5EF4-FFF2-40B4-BE49-F238E27FC236}">
                <a16:creationId xmlns:a16="http://schemas.microsoft.com/office/drawing/2014/main" id="{9CD30CA4-B2DB-7C39-3BE5-46DB208D2A55}"/>
              </a:ext>
            </a:extLst>
          </p:cNvPr>
          <p:cNvSpPr txBox="1">
            <a:spLocks noChangeArrowheads="1"/>
          </p:cNvSpPr>
          <p:nvPr/>
        </p:nvSpPr>
        <p:spPr bwMode="auto">
          <a:xfrm>
            <a:off x="1295400" y="2057400"/>
            <a:ext cx="2305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lnSpc>
                <a:spcPct val="100000"/>
              </a:lnSpc>
            </a:pPr>
            <a:r>
              <a:rPr lang="en-US" sz="1200" dirty="0">
                <a:solidFill>
                  <a:srgbClr val="000000"/>
                </a:solidFill>
                <a:latin typeface="Arial" panose="020F0502020204030204" pitchFamily="34" charset="0"/>
                <a:cs typeface="Calibri" panose="020F0502020204030204" pitchFamily="34" charset="0"/>
              </a:rPr>
              <a:t>V-n Diagram</a:t>
            </a:r>
            <a:endParaRPr lang="en-US" altLang="en-US" sz="2400" b="0" dirty="0">
              <a:cs typeface="Nazanin" pitchFamily="2" charset="0"/>
            </a:endParaRPr>
          </a:p>
        </p:txBody>
      </p:sp>
      <p:sp>
        <p:nvSpPr>
          <p:cNvPr id="4" name="Text Box 2">
            <a:extLst>
              <a:ext uri="{FF2B5EF4-FFF2-40B4-BE49-F238E27FC236}">
                <a16:creationId xmlns:a16="http://schemas.microsoft.com/office/drawing/2014/main" id="{A436D350-56AA-9A34-CBDF-EA2D56251C75}"/>
              </a:ext>
            </a:extLst>
          </p:cNvPr>
          <p:cNvSpPr txBox="1">
            <a:spLocks noChangeArrowheads="1"/>
          </p:cNvSpPr>
          <p:nvPr/>
        </p:nvSpPr>
        <p:spPr bwMode="auto">
          <a:xfrm>
            <a:off x="317500" y="685800"/>
            <a:ext cx="828040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lnSpc>
                <a:spcPct val="100000"/>
              </a:lnSpc>
            </a:pPr>
            <a:r>
              <a:rPr lang="en-US" altLang="en-US" sz="2000" dirty="0">
                <a:solidFill>
                  <a:schemeClr val="tx1"/>
                </a:solidFill>
                <a:latin typeface="Arial" panose="020B0604020202020204" pitchFamily="34" charset="0"/>
              </a:rPr>
              <a:t>Data Preparation - </a:t>
            </a:r>
            <a:r>
              <a:rPr lang="en-US" sz="2000" dirty="0">
                <a:solidFill>
                  <a:srgbClr val="000000"/>
                </a:solidFill>
                <a:latin typeface="Arial"/>
              </a:rPr>
              <a:t>Basis for Loading the Light Aircraft</a:t>
            </a:r>
            <a:endParaRPr lang="en-US" altLang="en-US" sz="2000" dirty="0">
              <a:effectLst>
                <a:outerShdw blurRad="38100" dist="38100" dir="2700000" algn="tl">
                  <a:srgbClr val="C0C0C0"/>
                </a:outerShdw>
              </a:effectLst>
            </a:endParaRPr>
          </a:p>
        </p:txBody>
      </p:sp>
      <p:pic>
        <p:nvPicPr>
          <p:cNvPr id="3" name="Picture 2" descr="A red and blue text on a black background&#10;&#10;Description automatically generated">
            <a:extLst>
              <a:ext uri="{FF2B5EF4-FFF2-40B4-BE49-F238E27FC236}">
                <a16:creationId xmlns:a16="http://schemas.microsoft.com/office/drawing/2014/main" id="{121F77A1-CFC2-E8F8-DDF6-20485644CC84}"/>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39951"/>
                                        </p:tgtEl>
                                        <p:attrNameLst>
                                          <p:attrName>style.visibility</p:attrName>
                                        </p:attrNameLst>
                                      </p:cBhvr>
                                      <p:to>
                                        <p:strVal val="visible"/>
                                      </p:to>
                                    </p:set>
                                    <p:anim calcmode="lin" valueType="num">
                                      <p:cBhvr>
                                        <p:cTn id="7" dur="500" fill="hold"/>
                                        <p:tgtEl>
                                          <p:spTgt spid="39951"/>
                                        </p:tgtEl>
                                        <p:attrNameLst>
                                          <p:attrName>ppt_w</p:attrName>
                                        </p:attrNameLst>
                                      </p:cBhvr>
                                      <p:tavLst>
                                        <p:tav tm="0">
                                          <p:val>
                                            <p:fltVal val="0"/>
                                          </p:val>
                                        </p:tav>
                                        <p:tav tm="100000">
                                          <p:val>
                                            <p:strVal val="#ppt_w"/>
                                          </p:val>
                                        </p:tav>
                                      </p:tavLst>
                                    </p:anim>
                                    <p:anim calcmode="lin" valueType="num">
                                      <p:cBhvr>
                                        <p:cTn id="8" dur="500" fill="hold"/>
                                        <p:tgtEl>
                                          <p:spTgt spid="3995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1" grpId="0" autoUpdateAnimBg="0"/>
      <p:bldP spid="4"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5" name="Text Box 513">
            <a:extLst>
              <a:ext uri="{FF2B5EF4-FFF2-40B4-BE49-F238E27FC236}">
                <a16:creationId xmlns:a16="http://schemas.microsoft.com/office/drawing/2014/main" id="{4321B12D-23DE-453B-A5C6-368081E4EE5E}"/>
              </a:ext>
            </a:extLst>
          </p:cNvPr>
          <p:cNvSpPr txBox="1">
            <a:spLocks noChangeArrowheads="1"/>
          </p:cNvSpPr>
          <p:nvPr/>
        </p:nvSpPr>
        <p:spPr bwMode="auto">
          <a:xfrm>
            <a:off x="306472" y="673077"/>
            <a:ext cx="802640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lnSpc>
                <a:spcPct val="100000"/>
              </a:lnSpc>
            </a:pPr>
            <a:r>
              <a:rPr lang="en-US" altLang="en-US" sz="2000" dirty="0">
                <a:solidFill>
                  <a:schemeClr val="tx1"/>
                </a:solidFill>
                <a:latin typeface="Arial" panose="020B0604020202020204" pitchFamily="34" charset="0"/>
              </a:rPr>
              <a:t>Data Preparation - </a:t>
            </a:r>
            <a:r>
              <a:rPr lang="en-CA" sz="2000" dirty="0">
                <a:solidFill>
                  <a:srgbClr val="000000"/>
                </a:solidFill>
                <a:latin typeface="Arial"/>
              </a:rPr>
              <a:t>Light Aircraft Flight Conditions</a:t>
            </a:r>
            <a:endParaRPr lang="en-US" altLang="en-US" sz="2000" dirty="0">
              <a:effectLst>
                <a:outerShdw blurRad="38100" dist="38100" dir="2700000" algn="tl">
                  <a:srgbClr val="C0C0C0"/>
                </a:outerShdw>
              </a:effectLst>
            </a:endParaRPr>
          </a:p>
        </p:txBody>
      </p:sp>
      <p:sp>
        <p:nvSpPr>
          <p:cNvPr id="100866" name="AutoShape 514">
            <a:extLst>
              <a:ext uri="{FF2B5EF4-FFF2-40B4-BE49-F238E27FC236}">
                <a16:creationId xmlns:a16="http://schemas.microsoft.com/office/drawing/2014/main" id="{DFFDB3CF-5A6E-8D66-A320-001C206E9455}"/>
              </a:ext>
            </a:extLst>
          </p:cNvPr>
          <p:cNvSpPr>
            <a:spLocks noChangeAspect="1" noChangeArrowheads="1"/>
          </p:cNvSpPr>
          <p:nvPr/>
        </p:nvSpPr>
        <p:spPr bwMode="auto">
          <a:xfrm>
            <a:off x="304800" y="114300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00867" name="Rectangle 515">
            <a:extLst>
              <a:ext uri="{FF2B5EF4-FFF2-40B4-BE49-F238E27FC236}">
                <a16:creationId xmlns:a16="http://schemas.microsoft.com/office/drawing/2014/main" id="{F3DF07EC-864C-9947-A23E-E6AFB1B3B949}"/>
              </a:ext>
            </a:extLst>
          </p:cNvPr>
          <p:cNvSpPr>
            <a:spLocks noChangeArrowheads="1"/>
          </p:cNvSpPr>
          <p:nvPr/>
        </p:nvSpPr>
        <p:spPr bwMode="auto">
          <a:xfrm>
            <a:off x="685800" y="1783536"/>
            <a:ext cx="4343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en-US" sz="1200" dirty="0">
                <a:solidFill>
                  <a:srgbClr val="000000"/>
                </a:solidFill>
                <a:latin typeface="Arial" panose="020F0502020204030204" pitchFamily="34" charset="0"/>
                <a:cs typeface="Calibri" panose="020F0502020204030204" pitchFamily="34" charset="0"/>
              </a:rPr>
              <a:t>Table of Flight Conditions at Zero Altitude</a:t>
            </a:r>
            <a:endParaRPr lang="ar-SA" altLang="en-US" sz="6000" dirty="0">
              <a:latin typeface="Calibri" panose="020F0502020204030204" pitchFamily="34" charset="0"/>
              <a:cs typeface="Calibri" panose="020F0502020204030204" pitchFamily="34" charset="0"/>
            </a:endParaRPr>
          </a:p>
        </p:txBody>
      </p:sp>
      <p:graphicFrame>
        <p:nvGraphicFramePr>
          <p:cNvPr id="100868" name="Object 516">
            <a:extLst>
              <a:ext uri="{FF2B5EF4-FFF2-40B4-BE49-F238E27FC236}">
                <a16:creationId xmlns:a16="http://schemas.microsoft.com/office/drawing/2014/main" id="{F5C996A7-0A95-9E66-1DE8-BADA7845B24E}"/>
              </a:ext>
            </a:extLst>
          </p:cNvPr>
          <p:cNvGraphicFramePr>
            <a:graphicFrameLocks noChangeAspect="1"/>
          </p:cNvGraphicFramePr>
          <p:nvPr>
            <p:extLst>
              <p:ext uri="{D42A27DB-BD31-4B8C-83A1-F6EECF244321}">
                <p14:modId xmlns:p14="http://schemas.microsoft.com/office/powerpoint/2010/main" val="992495471"/>
              </p:ext>
            </p:extLst>
          </p:nvPr>
        </p:nvGraphicFramePr>
        <p:xfrm>
          <a:off x="685800" y="2209800"/>
          <a:ext cx="8072438" cy="2938463"/>
        </p:xfrm>
        <a:graphic>
          <a:graphicData uri="http://schemas.openxmlformats.org/presentationml/2006/ole">
            <mc:AlternateContent xmlns:mc="http://schemas.openxmlformats.org/markup-compatibility/2006">
              <mc:Choice xmlns:v="urn:schemas-microsoft-com:vml" Requires="v">
                <p:oleObj name="Worksheet" r:id="rId2" imgW="5798997" imgH="2110850" progId="Excel.Sheet.8">
                  <p:embed/>
                </p:oleObj>
              </mc:Choice>
              <mc:Fallback>
                <p:oleObj name="Worksheet" r:id="rId2" imgW="5798997" imgH="2110850" progId="Excel.Sheet.8">
                  <p:embed/>
                  <p:pic>
                    <p:nvPicPr>
                      <p:cNvPr id="0" name="Object 516"/>
                      <p:cNvPicPr>
                        <a:picLocks noChangeAspect="1" noChangeArrowheads="1"/>
                      </p:cNvPicPr>
                      <p:nvPr/>
                    </p:nvPicPr>
                    <p:blipFill>
                      <a:blip r:embed="rId3"/>
                      <a:srcRect/>
                      <a:stretch>
                        <a:fillRect/>
                      </a:stretch>
                    </p:blipFill>
                    <p:spPr bwMode="auto">
                      <a:xfrm>
                        <a:off x="685800" y="2209800"/>
                        <a:ext cx="8072438" cy="2938463"/>
                      </a:xfrm>
                      <a:prstGeom prst="rect">
                        <a:avLst/>
                      </a:prstGeom>
                      <a:solidFill>
                        <a:srgbClr val="CCECFF"/>
                      </a:solidFill>
                      <a:ln>
                        <a:noFill/>
                      </a:ln>
                      <a:effectLst/>
                    </p:spPr>
                  </p:pic>
                </p:oleObj>
              </mc:Fallback>
            </mc:AlternateContent>
          </a:graphicData>
        </a:graphic>
      </p:graphicFrame>
      <p:pic>
        <p:nvPicPr>
          <p:cNvPr id="3" name="Picture 2" descr="A red and blue text on a black background&#10;&#10;Description automatically generated">
            <a:extLst>
              <a:ext uri="{FF2B5EF4-FFF2-40B4-BE49-F238E27FC236}">
                <a16:creationId xmlns:a16="http://schemas.microsoft.com/office/drawing/2014/main" id="{DF0A421C-6CA3-32EB-D40E-9538D032803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100865"/>
                                        </p:tgtEl>
                                        <p:attrNameLst>
                                          <p:attrName>style.visibility</p:attrName>
                                        </p:attrNameLst>
                                      </p:cBhvr>
                                      <p:to>
                                        <p:strVal val="visible"/>
                                      </p:to>
                                    </p:set>
                                    <p:anim calcmode="lin" valueType="num">
                                      <p:cBhvr>
                                        <p:cTn id="7" dur="500" fill="hold"/>
                                        <p:tgtEl>
                                          <p:spTgt spid="100865"/>
                                        </p:tgtEl>
                                        <p:attrNameLst>
                                          <p:attrName>ppt_w</p:attrName>
                                        </p:attrNameLst>
                                      </p:cBhvr>
                                      <p:tavLst>
                                        <p:tav tm="0">
                                          <p:val>
                                            <p:fltVal val="0"/>
                                          </p:val>
                                        </p:tav>
                                        <p:tav tm="100000">
                                          <p:val>
                                            <p:strVal val="#ppt_w"/>
                                          </p:val>
                                        </p:tav>
                                      </p:tavLst>
                                    </p:anim>
                                    <p:anim calcmode="lin" valueType="num">
                                      <p:cBhvr>
                                        <p:cTn id="8" dur="500" fill="hold"/>
                                        <p:tgtEl>
                                          <p:spTgt spid="10086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865"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AutoShape 4">
            <a:extLst>
              <a:ext uri="{FF2B5EF4-FFF2-40B4-BE49-F238E27FC236}">
                <a16:creationId xmlns:a16="http://schemas.microsoft.com/office/drawing/2014/main" id="{1C59F29A-B316-48E5-920A-9238AF5CA02F}"/>
              </a:ext>
            </a:extLst>
          </p:cNvPr>
          <p:cNvSpPr>
            <a:spLocks noChangeAspect="1" noChangeArrowheads="1"/>
          </p:cNvSpPr>
          <p:nvPr/>
        </p:nvSpPr>
        <p:spPr bwMode="auto">
          <a:xfrm>
            <a:off x="304800" y="114300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01381" name="Rectangle 5">
            <a:extLst>
              <a:ext uri="{FF2B5EF4-FFF2-40B4-BE49-F238E27FC236}">
                <a16:creationId xmlns:a16="http://schemas.microsoft.com/office/drawing/2014/main" id="{2D3946C5-F1BF-070A-189F-DD7B717AA574}"/>
              </a:ext>
            </a:extLst>
          </p:cNvPr>
          <p:cNvSpPr>
            <a:spLocks noChangeArrowheads="1"/>
          </p:cNvSpPr>
          <p:nvPr/>
        </p:nvSpPr>
        <p:spPr bwMode="auto">
          <a:xfrm>
            <a:off x="293664" y="1358263"/>
            <a:ext cx="5760640" cy="276999"/>
          </a:xfrm>
          <a:prstGeom prst="rect">
            <a:avLst/>
          </a:prstGeom>
          <a:noFill/>
          <a:ln w="9525">
            <a:noFill/>
            <a:miter lim="800000"/>
            <a:headEnd/>
            <a:tailEnd/>
          </a:ln>
          <a:effectLst/>
        </p:spPr>
        <p:txBody>
          <a:bodyPr wrap="square">
            <a:spAutoFit/>
          </a:bodyPr>
          <a:lstStyle/>
          <a:p>
            <a:pPr algn="l" rtl="0">
              <a:lnSpc>
                <a:spcPct val="100000"/>
              </a:lnSpc>
              <a:spcBef>
                <a:spcPct val="0"/>
              </a:spcBef>
            </a:pPr>
            <a:r>
              <a:rPr lang="en-US" sz="1200" dirty="0">
                <a:solidFill>
                  <a:srgbClr val="000000"/>
                </a:solidFill>
                <a:latin typeface="Arial" panose="020F0502020204030204" pitchFamily="34" charset="0"/>
                <a:cs typeface="Calibri" panose="020F0502020204030204" pitchFamily="34" charset="0"/>
              </a:rPr>
              <a:t>Table of Flight Conditions with 12 Degree Flap</a:t>
            </a:r>
            <a:endParaRPr lang="ar-SA" altLang="en-US" sz="2000" dirty="0">
              <a:latin typeface="Calibri" panose="020F0502020204030204" pitchFamily="34" charset="0"/>
              <a:cs typeface="Calibri" panose="020F0502020204030204" pitchFamily="34" charset="0"/>
            </a:endParaRPr>
          </a:p>
        </p:txBody>
      </p:sp>
      <p:sp>
        <p:nvSpPr>
          <p:cNvPr id="101448" name="Rectangle 72">
            <a:extLst>
              <a:ext uri="{FF2B5EF4-FFF2-40B4-BE49-F238E27FC236}">
                <a16:creationId xmlns:a16="http://schemas.microsoft.com/office/drawing/2014/main" id="{7EAFA56A-584F-9207-7FE7-945EAE84903C}"/>
              </a:ext>
            </a:extLst>
          </p:cNvPr>
          <p:cNvSpPr>
            <a:spLocks noChangeArrowheads="1"/>
          </p:cNvSpPr>
          <p:nvPr/>
        </p:nvSpPr>
        <p:spPr bwMode="auto">
          <a:xfrm>
            <a:off x="320599" y="2534768"/>
            <a:ext cx="5094312" cy="400110"/>
          </a:xfrm>
          <a:prstGeom prst="rect">
            <a:avLst/>
          </a:prstGeom>
          <a:noFill/>
          <a:ln w="9525">
            <a:noFill/>
            <a:miter lim="800000"/>
            <a:headEnd/>
            <a:tailEnd/>
          </a:ln>
          <a:effectLst/>
        </p:spPr>
        <p:txBody>
          <a:bodyPr wrap="square">
            <a:spAutoFit/>
          </a:bodyPr>
          <a:lstStyle/>
          <a:p>
            <a:pPr algn="l" rtl="0">
              <a:lnSpc>
                <a:spcPct val="100000"/>
              </a:lnSpc>
              <a:spcBef>
                <a:spcPct val="0"/>
              </a:spcBef>
            </a:pPr>
            <a:r>
              <a:rPr lang="en-US" sz="1200" dirty="0">
                <a:solidFill>
                  <a:srgbClr val="000000"/>
                </a:solidFill>
                <a:latin typeface="Arial" panose="020F0502020204030204" pitchFamily="34" charset="0"/>
                <a:cs typeface="Calibri" panose="020F0502020204030204" pitchFamily="34" charset="0"/>
              </a:rPr>
              <a:t>Table of Flight Conditions with 27 Degree Flap</a:t>
            </a:r>
            <a:endParaRPr lang="en-US" altLang="en-US" sz="2000" dirty="0">
              <a:latin typeface="Calibri" panose="020F0502020204030204" pitchFamily="34" charset="0"/>
              <a:cs typeface="Calibri" panose="020F0502020204030204" pitchFamily="34" charset="0"/>
            </a:endParaRPr>
          </a:p>
        </p:txBody>
      </p:sp>
      <p:graphicFrame>
        <p:nvGraphicFramePr>
          <p:cNvPr id="101537" name="Object 161">
            <a:extLst>
              <a:ext uri="{FF2B5EF4-FFF2-40B4-BE49-F238E27FC236}">
                <a16:creationId xmlns:a16="http://schemas.microsoft.com/office/drawing/2014/main" id="{86D85497-C5A0-0D6C-7CEF-F06629D360DF}"/>
              </a:ext>
            </a:extLst>
          </p:cNvPr>
          <p:cNvGraphicFramePr>
            <a:graphicFrameLocks noChangeAspect="1"/>
          </p:cNvGraphicFramePr>
          <p:nvPr>
            <p:extLst>
              <p:ext uri="{D42A27DB-BD31-4B8C-83A1-F6EECF244321}">
                <p14:modId xmlns:p14="http://schemas.microsoft.com/office/powerpoint/2010/main" val="114712543"/>
              </p:ext>
            </p:extLst>
          </p:nvPr>
        </p:nvGraphicFramePr>
        <p:xfrm>
          <a:off x="317500" y="1738361"/>
          <a:ext cx="8521700" cy="720725"/>
        </p:xfrm>
        <a:graphic>
          <a:graphicData uri="http://schemas.openxmlformats.org/presentationml/2006/ole">
            <mc:AlternateContent xmlns:mc="http://schemas.openxmlformats.org/markup-compatibility/2006">
              <mc:Choice xmlns:v="urn:schemas-microsoft-com:vml" Requires="v">
                <p:oleObj name="Worksheet" r:id="rId2" imgW="7917003" imgH="624856" progId="Excel.Sheet.8">
                  <p:embed/>
                </p:oleObj>
              </mc:Choice>
              <mc:Fallback>
                <p:oleObj name="Worksheet" r:id="rId2" imgW="7917003" imgH="624856" progId="Excel.Sheet.8">
                  <p:embed/>
                  <p:pic>
                    <p:nvPicPr>
                      <p:cNvPr id="0" name="Object 161"/>
                      <p:cNvPicPr>
                        <a:picLocks noChangeAspect="1" noChangeArrowheads="1"/>
                      </p:cNvPicPr>
                      <p:nvPr/>
                    </p:nvPicPr>
                    <p:blipFill>
                      <a:blip r:embed="rId3"/>
                      <a:srcRect/>
                      <a:stretch>
                        <a:fillRect/>
                      </a:stretch>
                    </p:blipFill>
                    <p:spPr bwMode="auto">
                      <a:xfrm>
                        <a:off x="317500" y="1738361"/>
                        <a:ext cx="8521700" cy="720725"/>
                      </a:xfrm>
                      <a:prstGeom prst="rect">
                        <a:avLst/>
                      </a:prstGeom>
                      <a:gradFill rotWithShape="0">
                        <a:gsLst>
                          <a:gs pos="100000">
                            <a:srgbClr val="CCECFF"/>
                          </a:gs>
                          <a:gs pos="100000">
                            <a:srgbClr val="FFFF00"/>
                          </a:gs>
                        </a:gsLst>
                        <a:lin ang="5400000" scaled="1"/>
                      </a:gradFill>
                      <a:ln>
                        <a:noFill/>
                      </a:ln>
                      <a:effectLst/>
                    </p:spPr>
                  </p:pic>
                </p:oleObj>
              </mc:Fallback>
            </mc:AlternateContent>
          </a:graphicData>
        </a:graphic>
      </p:graphicFrame>
      <p:graphicFrame>
        <p:nvGraphicFramePr>
          <p:cNvPr id="101540" name="Object 164">
            <a:extLst>
              <a:ext uri="{FF2B5EF4-FFF2-40B4-BE49-F238E27FC236}">
                <a16:creationId xmlns:a16="http://schemas.microsoft.com/office/drawing/2014/main" id="{406E9EE3-4444-6670-0A6A-67C4D89E4E8B}"/>
              </a:ext>
            </a:extLst>
          </p:cNvPr>
          <p:cNvGraphicFramePr>
            <a:graphicFrameLocks noChangeAspect="1"/>
          </p:cNvGraphicFramePr>
          <p:nvPr>
            <p:extLst>
              <p:ext uri="{D42A27DB-BD31-4B8C-83A1-F6EECF244321}">
                <p14:modId xmlns:p14="http://schemas.microsoft.com/office/powerpoint/2010/main" val="1771136321"/>
              </p:ext>
            </p:extLst>
          </p:nvPr>
        </p:nvGraphicFramePr>
        <p:xfrm>
          <a:off x="324255" y="2991550"/>
          <a:ext cx="8486238" cy="1014003"/>
        </p:xfrm>
        <a:graphic>
          <a:graphicData uri="http://schemas.openxmlformats.org/presentationml/2006/ole">
            <mc:AlternateContent xmlns:mc="http://schemas.openxmlformats.org/markup-compatibility/2006">
              <mc:Choice xmlns:v="urn:schemas-microsoft-com:vml" Requires="v">
                <p:oleObj name="Worksheet" r:id="rId4" imgW="7185483" imgH="830596" progId="Excel.Sheet.8">
                  <p:embed/>
                </p:oleObj>
              </mc:Choice>
              <mc:Fallback>
                <p:oleObj name="Worksheet" r:id="rId4" imgW="7185483" imgH="830596" progId="Excel.Sheet.8">
                  <p:embed/>
                  <p:pic>
                    <p:nvPicPr>
                      <p:cNvPr id="0" name="Object 164"/>
                      <p:cNvPicPr>
                        <a:picLocks noChangeAspect="1" noChangeArrowheads="1"/>
                      </p:cNvPicPr>
                      <p:nvPr/>
                    </p:nvPicPr>
                    <p:blipFill>
                      <a:blip r:embed="rId5"/>
                      <a:srcRect/>
                      <a:stretch>
                        <a:fillRect/>
                      </a:stretch>
                    </p:blipFill>
                    <p:spPr bwMode="auto">
                      <a:xfrm>
                        <a:off x="324255" y="2991550"/>
                        <a:ext cx="8486238" cy="1014003"/>
                      </a:xfrm>
                      <a:prstGeom prst="rect">
                        <a:avLst/>
                      </a:prstGeom>
                      <a:noFill/>
                      <a:ln w="9525">
                        <a:noFill/>
                        <a:miter lim="800000"/>
                        <a:headEnd/>
                        <a:tailEnd/>
                      </a:ln>
                      <a:effectLst/>
                    </p:spPr>
                  </p:pic>
                </p:oleObj>
              </mc:Fallback>
            </mc:AlternateContent>
          </a:graphicData>
        </a:graphic>
      </p:graphicFrame>
      <p:sp>
        <p:nvSpPr>
          <p:cNvPr id="4" name="Text Box 513">
            <a:extLst>
              <a:ext uri="{FF2B5EF4-FFF2-40B4-BE49-F238E27FC236}">
                <a16:creationId xmlns:a16="http://schemas.microsoft.com/office/drawing/2014/main" id="{B090A1BB-EF0B-89BA-FBEC-C1CF775A10E1}"/>
              </a:ext>
            </a:extLst>
          </p:cNvPr>
          <p:cNvSpPr txBox="1">
            <a:spLocks noChangeArrowheads="1"/>
          </p:cNvSpPr>
          <p:nvPr/>
        </p:nvSpPr>
        <p:spPr bwMode="auto">
          <a:xfrm>
            <a:off x="317500" y="658037"/>
            <a:ext cx="802640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lnSpc>
                <a:spcPct val="100000"/>
              </a:lnSpc>
            </a:pPr>
            <a:r>
              <a:rPr lang="en-US" altLang="en-US" sz="2000" dirty="0">
                <a:solidFill>
                  <a:schemeClr val="tx1"/>
                </a:solidFill>
                <a:latin typeface="Arial" panose="020B0604020202020204" pitchFamily="34" charset="0"/>
              </a:rPr>
              <a:t>Data Preparation - </a:t>
            </a:r>
            <a:r>
              <a:rPr lang="en-CA" sz="2000" dirty="0">
                <a:solidFill>
                  <a:srgbClr val="000000"/>
                </a:solidFill>
                <a:latin typeface="Arial"/>
              </a:rPr>
              <a:t>Light Aircraft Flight Conditions</a:t>
            </a:r>
            <a:endParaRPr lang="en-US" altLang="en-US" sz="2000" dirty="0">
              <a:effectLst>
                <a:outerShdw blurRad="38100" dist="38100" dir="2700000" algn="tl">
                  <a:srgbClr val="C0C0C0"/>
                </a:outerShdw>
              </a:effectLst>
            </a:endParaRPr>
          </a:p>
        </p:txBody>
      </p:sp>
      <p:sp>
        <p:nvSpPr>
          <p:cNvPr id="102533" name="Rectangle 133">
            <a:extLst>
              <a:ext uri="{FF2B5EF4-FFF2-40B4-BE49-F238E27FC236}">
                <a16:creationId xmlns:a16="http://schemas.microsoft.com/office/drawing/2014/main" id="{3D73D12C-0D24-C627-B279-DB2EB4A52F1B}"/>
              </a:ext>
            </a:extLst>
          </p:cNvPr>
          <p:cNvSpPr>
            <a:spLocks noChangeArrowheads="1"/>
          </p:cNvSpPr>
          <p:nvPr/>
        </p:nvSpPr>
        <p:spPr bwMode="auto">
          <a:xfrm>
            <a:off x="324255" y="4342640"/>
            <a:ext cx="4572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lnSpc>
                <a:spcPct val="100000"/>
              </a:lnSpc>
              <a:spcBef>
                <a:spcPct val="0"/>
              </a:spcBef>
            </a:pPr>
            <a:r>
              <a:rPr lang="en-US" sz="1200" dirty="0">
                <a:solidFill>
                  <a:srgbClr val="000000"/>
                </a:solidFill>
                <a:latin typeface="Arial"/>
              </a:rPr>
              <a:t>Required Parameters for Balancing Light Aircraft</a:t>
            </a:r>
            <a:endParaRPr lang="en-US" altLang="en-US" sz="4400" dirty="0">
              <a:latin typeface="Calibri" panose="020F0502020204030204" pitchFamily="34" charset="0"/>
              <a:cs typeface="Calibri" panose="020F0502020204030204" pitchFamily="34" charset="0"/>
            </a:endParaRPr>
          </a:p>
        </p:txBody>
      </p:sp>
      <p:graphicFrame>
        <p:nvGraphicFramePr>
          <p:cNvPr id="102536" name="Object 136">
            <a:extLst>
              <a:ext uri="{FF2B5EF4-FFF2-40B4-BE49-F238E27FC236}">
                <a16:creationId xmlns:a16="http://schemas.microsoft.com/office/drawing/2014/main" id="{70C969F3-AA09-13DE-D571-0320710DB2EA}"/>
              </a:ext>
            </a:extLst>
          </p:cNvPr>
          <p:cNvGraphicFramePr>
            <a:graphicFrameLocks noChangeAspect="1"/>
          </p:cNvGraphicFramePr>
          <p:nvPr>
            <p:extLst>
              <p:ext uri="{D42A27DB-BD31-4B8C-83A1-F6EECF244321}">
                <p14:modId xmlns:p14="http://schemas.microsoft.com/office/powerpoint/2010/main" val="3150293488"/>
              </p:ext>
            </p:extLst>
          </p:nvPr>
        </p:nvGraphicFramePr>
        <p:xfrm>
          <a:off x="363797" y="4724904"/>
          <a:ext cx="4208203" cy="721994"/>
        </p:xfrm>
        <a:graphic>
          <a:graphicData uri="http://schemas.openxmlformats.org/presentationml/2006/ole">
            <mc:AlternateContent xmlns:mc="http://schemas.openxmlformats.org/markup-compatibility/2006">
              <mc:Choice xmlns:v="urn:schemas-microsoft-com:vml" Requires="v">
                <p:oleObj name="Worksheet" r:id="rId6" imgW="4724258" imgH="929436" progId="Excel.Sheet.8">
                  <p:embed/>
                </p:oleObj>
              </mc:Choice>
              <mc:Fallback>
                <p:oleObj name="Worksheet" r:id="rId6" imgW="4724258" imgH="929436" progId="Excel.Sheet.8">
                  <p:embed/>
                  <p:pic>
                    <p:nvPicPr>
                      <p:cNvPr id="102536" name="Object 136">
                        <a:extLst>
                          <a:ext uri="{FF2B5EF4-FFF2-40B4-BE49-F238E27FC236}">
                            <a16:creationId xmlns:a16="http://schemas.microsoft.com/office/drawing/2014/main" id="{70C969F3-AA09-13DE-D571-0320710DB2EA}"/>
                          </a:ext>
                        </a:extLst>
                      </p:cNvPr>
                      <p:cNvPicPr>
                        <a:picLocks noChangeAspect="1" noChangeArrowheads="1"/>
                      </p:cNvPicPr>
                      <p:nvPr/>
                    </p:nvPicPr>
                    <p:blipFill>
                      <a:blip r:embed="rId7"/>
                      <a:srcRect/>
                      <a:stretch>
                        <a:fillRect/>
                      </a:stretch>
                    </p:blipFill>
                    <p:spPr bwMode="auto">
                      <a:xfrm>
                        <a:off x="363797" y="4724904"/>
                        <a:ext cx="4208203" cy="721994"/>
                      </a:xfrm>
                      <a:prstGeom prst="rect">
                        <a:avLst/>
                      </a:prstGeom>
                      <a:noFill/>
                      <a:ln>
                        <a:noFill/>
                      </a:ln>
                      <a:effectLst/>
                    </p:spPr>
                  </p:pic>
                </p:oleObj>
              </mc:Fallback>
            </mc:AlternateContent>
          </a:graphicData>
        </a:graphic>
      </p:graphicFrame>
      <p:graphicFrame>
        <p:nvGraphicFramePr>
          <p:cNvPr id="102540" name="Object 140">
            <a:extLst>
              <a:ext uri="{FF2B5EF4-FFF2-40B4-BE49-F238E27FC236}">
                <a16:creationId xmlns:a16="http://schemas.microsoft.com/office/drawing/2014/main" id="{8660F00A-C0EA-0BC3-2615-3CC0055344B3}"/>
              </a:ext>
            </a:extLst>
          </p:cNvPr>
          <p:cNvGraphicFramePr>
            <a:graphicFrameLocks noChangeAspect="1"/>
          </p:cNvGraphicFramePr>
          <p:nvPr>
            <p:extLst>
              <p:ext uri="{D42A27DB-BD31-4B8C-83A1-F6EECF244321}">
                <p14:modId xmlns:p14="http://schemas.microsoft.com/office/powerpoint/2010/main" val="3767831051"/>
              </p:ext>
            </p:extLst>
          </p:nvPr>
        </p:nvGraphicFramePr>
        <p:xfrm>
          <a:off x="359295" y="5502228"/>
          <a:ext cx="4212704" cy="735084"/>
        </p:xfrm>
        <a:graphic>
          <a:graphicData uri="http://schemas.openxmlformats.org/presentationml/2006/ole">
            <mc:AlternateContent xmlns:mc="http://schemas.openxmlformats.org/markup-compatibility/2006">
              <mc:Choice xmlns:v="urn:schemas-microsoft-com:vml" Requires="v">
                <p:oleObj name="Worksheet" r:id="rId8" imgW="5212080" imgH="922224" progId="Excel.Sheet.8">
                  <p:embed/>
                </p:oleObj>
              </mc:Choice>
              <mc:Fallback>
                <p:oleObj name="Worksheet" r:id="rId8" imgW="5212080" imgH="922224" progId="Excel.Sheet.8">
                  <p:embed/>
                  <p:pic>
                    <p:nvPicPr>
                      <p:cNvPr id="102540" name="Object 140">
                        <a:extLst>
                          <a:ext uri="{FF2B5EF4-FFF2-40B4-BE49-F238E27FC236}">
                            <a16:creationId xmlns:a16="http://schemas.microsoft.com/office/drawing/2014/main" id="{8660F00A-C0EA-0BC3-2615-3CC0055344B3}"/>
                          </a:ext>
                        </a:extLst>
                      </p:cNvPr>
                      <p:cNvPicPr>
                        <a:picLocks noChangeAspect="1" noChangeArrowheads="1"/>
                      </p:cNvPicPr>
                      <p:nvPr/>
                    </p:nvPicPr>
                    <p:blipFill>
                      <a:blip r:embed="rId9"/>
                      <a:srcRect/>
                      <a:stretch>
                        <a:fillRect/>
                      </a:stretch>
                    </p:blipFill>
                    <p:spPr bwMode="auto">
                      <a:xfrm>
                        <a:off x="359295" y="5502228"/>
                        <a:ext cx="4212704" cy="735084"/>
                      </a:xfrm>
                      <a:prstGeom prst="rect">
                        <a:avLst/>
                      </a:prstGeom>
                      <a:noFill/>
                      <a:ln>
                        <a:noFill/>
                      </a:ln>
                      <a:effectLst/>
                    </p:spPr>
                  </p:pic>
                </p:oleObj>
              </mc:Fallback>
            </mc:AlternateContent>
          </a:graphicData>
        </a:graphic>
      </p:graphicFrame>
      <p:sp>
        <p:nvSpPr>
          <p:cNvPr id="103429" name="Rectangle 5">
            <a:extLst>
              <a:ext uri="{FF2B5EF4-FFF2-40B4-BE49-F238E27FC236}">
                <a16:creationId xmlns:a16="http://schemas.microsoft.com/office/drawing/2014/main" id="{8982186D-3522-8AEE-D8FB-4AF47AA17853}"/>
              </a:ext>
            </a:extLst>
          </p:cNvPr>
          <p:cNvSpPr>
            <a:spLocks noChangeArrowheads="1"/>
          </p:cNvSpPr>
          <p:nvPr/>
        </p:nvSpPr>
        <p:spPr bwMode="auto">
          <a:xfrm>
            <a:off x="4794662" y="4342640"/>
            <a:ext cx="40833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a:lnSpc>
                <a:spcPct val="100000"/>
              </a:lnSpc>
              <a:spcBef>
                <a:spcPct val="0"/>
              </a:spcBef>
            </a:pPr>
            <a:r>
              <a:rPr lang="en-US" sz="1200" dirty="0">
                <a:solidFill>
                  <a:srgbClr val="000000"/>
                </a:solidFill>
                <a:latin typeface="Arial"/>
              </a:rPr>
              <a:t>Aerodynamic Coefficients and Specifications of Light Aircraft</a:t>
            </a:r>
            <a:endParaRPr lang="ar-SA" altLang="en-US" sz="5400" b="0" dirty="0"/>
          </a:p>
        </p:txBody>
      </p:sp>
      <p:graphicFrame>
        <p:nvGraphicFramePr>
          <p:cNvPr id="103482" name="Object 58">
            <a:extLst>
              <a:ext uri="{FF2B5EF4-FFF2-40B4-BE49-F238E27FC236}">
                <a16:creationId xmlns:a16="http://schemas.microsoft.com/office/drawing/2014/main" id="{F2C0B657-08E0-F8FF-DEDF-5864B5F044B9}"/>
              </a:ext>
            </a:extLst>
          </p:cNvPr>
          <p:cNvGraphicFramePr>
            <a:graphicFrameLocks noChangeAspect="1"/>
          </p:cNvGraphicFramePr>
          <p:nvPr>
            <p:extLst>
              <p:ext uri="{D42A27DB-BD31-4B8C-83A1-F6EECF244321}">
                <p14:modId xmlns:p14="http://schemas.microsoft.com/office/powerpoint/2010/main" val="2940207935"/>
              </p:ext>
            </p:extLst>
          </p:nvPr>
        </p:nvGraphicFramePr>
        <p:xfrm>
          <a:off x="4794662" y="4724904"/>
          <a:ext cx="4212704" cy="1169871"/>
        </p:xfrm>
        <a:graphic>
          <a:graphicData uri="http://schemas.openxmlformats.org/presentationml/2006/ole">
            <mc:AlternateContent xmlns:mc="http://schemas.openxmlformats.org/markup-compatibility/2006">
              <mc:Choice xmlns:v="urn:schemas-microsoft-com:vml" Requires="v">
                <p:oleObj name="Worksheet" r:id="rId10" imgW="3566160" imgH="899317" progId="Excel.Sheet.8">
                  <p:embed/>
                </p:oleObj>
              </mc:Choice>
              <mc:Fallback>
                <p:oleObj name="Worksheet" r:id="rId10" imgW="3566160" imgH="899317" progId="Excel.Sheet.8">
                  <p:embed/>
                  <p:pic>
                    <p:nvPicPr>
                      <p:cNvPr id="103482" name="Object 58">
                        <a:extLst>
                          <a:ext uri="{FF2B5EF4-FFF2-40B4-BE49-F238E27FC236}">
                            <a16:creationId xmlns:a16="http://schemas.microsoft.com/office/drawing/2014/main" id="{F2C0B657-08E0-F8FF-DEDF-5864B5F044B9}"/>
                          </a:ext>
                        </a:extLst>
                      </p:cNvPr>
                      <p:cNvPicPr>
                        <a:picLocks noChangeAspect="1" noChangeArrowheads="1"/>
                      </p:cNvPicPr>
                      <p:nvPr/>
                    </p:nvPicPr>
                    <p:blipFill>
                      <a:blip r:embed="rId11"/>
                      <a:srcRect/>
                      <a:stretch>
                        <a:fillRect/>
                      </a:stretch>
                    </p:blipFill>
                    <p:spPr bwMode="auto">
                      <a:xfrm>
                        <a:off x="4794662" y="4724904"/>
                        <a:ext cx="4212704" cy="1169871"/>
                      </a:xfrm>
                      <a:prstGeom prst="rect">
                        <a:avLst/>
                      </a:prstGeom>
                      <a:gradFill rotWithShape="0">
                        <a:gsLst>
                          <a:gs pos="0">
                            <a:srgbClr val="CCFF66"/>
                          </a:gs>
                          <a:gs pos="100000">
                            <a:srgbClr val="33CC33"/>
                          </a:gs>
                        </a:gsLst>
                        <a:lin ang="5400000" scaled="1"/>
                      </a:gradFill>
                      <a:ln>
                        <a:noFill/>
                      </a:ln>
                      <a:effectLst/>
                    </p:spPr>
                  </p:pic>
                </p:oleObj>
              </mc:Fallback>
            </mc:AlternateContent>
          </a:graphicData>
        </a:graphic>
      </p:graphicFrame>
      <p:pic>
        <p:nvPicPr>
          <p:cNvPr id="3" name="Picture 2" descr="A red and blue text on a black background&#10;&#10;Description automatically generated">
            <a:extLst>
              <a:ext uri="{FF2B5EF4-FFF2-40B4-BE49-F238E27FC236}">
                <a16:creationId xmlns:a16="http://schemas.microsoft.com/office/drawing/2014/main" id="{061382F4-902A-F485-6298-BDD2E3307FB2}"/>
              </a:ext>
            </a:extLst>
          </p:cNvPr>
          <p:cNvPicPr>
            <a:picLocks noChangeAspect="1"/>
          </p:cNvPicPr>
          <p:nvPr/>
        </p:nvPicPr>
        <p:blipFill>
          <a:blip r:embed="rId12">
            <a:extLst>
              <a:ext uri="{BEBA8EAE-BF5A-486C-A8C5-ECC9F3942E4B}">
                <a14:imgProps xmlns:a14="http://schemas.microsoft.com/office/drawing/2010/main">
                  <a14:imgLayer r:embed="rId1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Text Box 3">
            <a:extLst>
              <a:ext uri="{FF2B5EF4-FFF2-40B4-BE49-F238E27FC236}">
                <a16:creationId xmlns:a16="http://schemas.microsoft.com/office/drawing/2014/main" id="{F633B20C-5AB4-8003-86B6-9E2CD47131E2}"/>
              </a:ext>
            </a:extLst>
          </p:cNvPr>
          <p:cNvSpPr txBox="1">
            <a:spLocks noChangeArrowheads="1"/>
          </p:cNvSpPr>
          <p:nvPr/>
        </p:nvSpPr>
        <p:spPr bwMode="auto">
          <a:xfrm>
            <a:off x="304800" y="701578"/>
            <a:ext cx="8443664"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rtl="0">
              <a:lnSpc>
                <a:spcPct val="100000"/>
              </a:lnSpc>
            </a:pPr>
            <a:r>
              <a:rPr lang="en-US" altLang="en-US" sz="2000" dirty="0">
                <a:solidFill>
                  <a:schemeClr val="tx1"/>
                </a:solidFill>
                <a:latin typeface="Arial" panose="020B0604020202020204" pitchFamily="34" charset="0"/>
              </a:rPr>
              <a:t>Data Preparation - </a:t>
            </a:r>
            <a:r>
              <a:rPr lang="en-US" sz="2000" dirty="0">
                <a:solidFill>
                  <a:srgbClr val="000000"/>
                </a:solidFill>
                <a:latin typeface="Arial"/>
              </a:rPr>
              <a:t>Loading Conditions for Light Aircraft</a:t>
            </a:r>
            <a:endParaRPr lang="en-US" altLang="en-US" sz="2000" dirty="0">
              <a:effectLst>
                <a:outerShdw blurRad="38100" dist="38100" dir="2700000" algn="tl">
                  <a:srgbClr val="C0C0C0"/>
                </a:outerShdw>
              </a:effectLst>
            </a:endParaRPr>
          </a:p>
        </p:txBody>
      </p:sp>
      <p:sp>
        <p:nvSpPr>
          <p:cNvPr id="105476" name="AutoShape 4">
            <a:extLst>
              <a:ext uri="{FF2B5EF4-FFF2-40B4-BE49-F238E27FC236}">
                <a16:creationId xmlns:a16="http://schemas.microsoft.com/office/drawing/2014/main" id="{AB43225A-8F93-C493-600E-12D043959F98}"/>
              </a:ext>
            </a:extLst>
          </p:cNvPr>
          <p:cNvSpPr>
            <a:spLocks noChangeAspect="1" noChangeArrowheads="1"/>
          </p:cNvSpPr>
          <p:nvPr/>
        </p:nvSpPr>
        <p:spPr bwMode="auto">
          <a:xfrm>
            <a:off x="304800" y="114300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05517" name="Rectangle 45">
            <a:extLst>
              <a:ext uri="{FF2B5EF4-FFF2-40B4-BE49-F238E27FC236}">
                <a16:creationId xmlns:a16="http://schemas.microsoft.com/office/drawing/2014/main" id="{310E82F4-F0D4-51C6-41FA-E4AD65CB79FF}"/>
              </a:ext>
            </a:extLst>
          </p:cNvPr>
          <p:cNvSpPr>
            <a:spLocks noChangeArrowheads="1"/>
          </p:cNvSpPr>
          <p:nvPr/>
        </p:nvSpPr>
        <p:spPr bwMode="auto">
          <a:xfrm>
            <a:off x="1198235" y="2152321"/>
            <a:ext cx="71469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rtl="0">
              <a:lnSpc>
                <a:spcPct val="100000"/>
              </a:lnSpc>
              <a:spcBef>
                <a:spcPct val="0"/>
              </a:spcBef>
            </a:pPr>
            <a:r>
              <a:rPr lang="en-US" sz="1200" dirty="0">
                <a:solidFill>
                  <a:srgbClr val="000000"/>
                </a:solidFill>
                <a:latin typeface="Arial"/>
              </a:rPr>
              <a:t>The loading of the Light aircraft is carried out using CMARC software. The initial load estimates are based on JAR-23 aviation standards.</a:t>
            </a:r>
            <a:endParaRPr lang="en-US" altLang="en-US" sz="5400" b="0" dirty="0">
              <a:solidFill>
                <a:schemeClr val="tx1"/>
              </a:solidFill>
            </a:endParaRPr>
          </a:p>
        </p:txBody>
      </p:sp>
      <p:sp>
        <p:nvSpPr>
          <p:cNvPr id="105518" name="Rectangle 46">
            <a:extLst>
              <a:ext uri="{FF2B5EF4-FFF2-40B4-BE49-F238E27FC236}">
                <a16:creationId xmlns:a16="http://schemas.microsoft.com/office/drawing/2014/main" id="{94B07FCE-E291-2FFA-A3CC-38B1D40E4AA5}"/>
              </a:ext>
            </a:extLst>
          </p:cNvPr>
          <p:cNvSpPr>
            <a:spLocks noChangeArrowheads="1"/>
          </p:cNvSpPr>
          <p:nvPr/>
        </p:nvSpPr>
        <p:spPr bwMode="auto">
          <a:xfrm>
            <a:off x="0" y="-1033463"/>
            <a:ext cx="9144000"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Bef>
                <a:spcPct val="0"/>
              </a:spcBef>
            </a:pPr>
            <a:r>
              <a:rPr lang="ar-SA" altLang="en-US" sz="1200" b="0">
                <a:solidFill>
                  <a:srgbClr val="000000"/>
                </a:solidFill>
                <a:latin typeface="Arial"/>
              </a:rPr>
              <a:t>جدول بارهای تعادلی در ارتفاع صفر</a:t>
            </a:r>
            <a:endParaRPr lang="ar-SA" altLang="en-US" sz="1200" b="0">
              <a:solidFill>
                <a:schemeClr val="tx1"/>
              </a:solidFill>
              <a:cs typeface="Times New Roman" panose="02020603050405020304" pitchFamily="18" charset="0"/>
            </a:endParaRPr>
          </a:p>
          <a:p>
            <a:pPr algn="l" rtl="0" eaLnBrk="0" hangingPunct="0">
              <a:lnSpc>
                <a:spcPct val="100000"/>
              </a:lnSpc>
              <a:spcBef>
                <a:spcPct val="0"/>
              </a:spcBef>
            </a:pPr>
            <a:endParaRPr lang="ar-SA" altLang="en-US" sz="2400" b="0">
              <a:solidFill>
                <a:schemeClr val="tx1"/>
              </a:solidFill>
              <a:cs typeface="Times New Roman" panose="02020603050405020304" pitchFamily="18" charset="0"/>
            </a:endParaRPr>
          </a:p>
        </p:txBody>
      </p:sp>
      <p:graphicFrame>
        <p:nvGraphicFramePr>
          <p:cNvPr id="105775" name="Object 303">
            <a:extLst>
              <a:ext uri="{FF2B5EF4-FFF2-40B4-BE49-F238E27FC236}">
                <a16:creationId xmlns:a16="http://schemas.microsoft.com/office/drawing/2014/main" id="{D3749556-7C0E-E2EB-FC79-41AFC089ADF1}"/>
              </a:ext>
            </a:extLst>
          </p:cNvPr>
          <p:cNvGraphicFramePr>
            <a:graphicFrameLocks noChangeAspect="1"/>
          </p:cNvGraphicFramePr>
          <p:nvPr>
            <p:extLst>
              <p:ext uri="{D42A27DB-BD31-4B8C-83A1-F6EECF244321}">
                <p14:modId xmlns:p14="http://schemas.microsoft.com/office/powerpoint/2010/main" val="3299354831"/>
              </p:ext>
            </p:extLst>
          </p:nvPr>
        </p:nvGraphicFramePr>
        <p:xfrm>
          <a:off x="1219200" y="2819400"/>
          <a:ext cx="7146925" cy="2535238"/>
        </p:xfrm>
        <a:graphic>
          <a:graphicData uri="http://schemas.openxmlformats.org/presentationml/2006/ole">
            <mc:AlternateContent xmlns:mc="http://schemas.openxmlformats.org/markup-compatibility/2006">
              <mc:Choice xmlns:v="urn:schemas-microsoft-com:vml" Requires="v">
                <p:oleObj name="Worksheet" r:id="rId2" imgW="6964751" imgH="2682256" progId="Excel.Sheet.8">
                  <p:embed/>
                </p:oleObj>
              </mc:Choice>
              <mc:Fallback>
                <p:oleObj name="Worksheet" r:id="rId2" imgW="6964751" imgH="2682256" progId="Excel.Sheet.8">
                  <p:embed/>
                  <p:pic>
                    <p:nvPicPr>
                      <p:cNvPr id="0" name="Object 303"/>
                      <p:cNvPicPr>
                        <a:picLocks noChangeAspect="1" noChangeArrowheads="1"/>
                      </p:cNvPicPr>
                      <p:nvPr/>
                    </p:nvPicPr>
                    <p:blipFill>
                      <a:blip r:embed="rId3"/>
                      <a:srcRect/>
                      <a:stretch>
                        <a:fillRect/>
                      </a:stretch>
                    </p:blipFill>
                    <p:spPr bwMode="auto">
                      <a:xfrm>
                        <a:off x="1219200" y="2819400"/>
                        <a:ext cx="7146925" cy="25352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 name="Picture 2" descr="A red and blue text on a black background&#10;&#10;Description automatically generated">
            <a:extLst>
              <a:ext uri="{FF2B5EF4-FFF2-40B4-BE49-F238E27FC236}">
                <a16:creationId xmlns:a16="http://schemas.microsoft.com/office/drawing/2014/main" id="{1324B822-8F44-1737-9B51-389796E6F8F6}"/>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105475"/>
                                        </p:tgtEl>
                                        <p:attrNameLst>
                                          <p:attrName>style.visibility</p:attrName>
                                        </p:attrNameLst>
                                      </p:cBhvr>
                                      <p:to>
                                        <p:strVal val="visible"/>
                                      </p:to>
                                    </p:set>
                                    <p:anim calcmode="lin" valueType="num">
                                      <p:cBhvr>
                                        <p:cTn id="7" dur="500" fill="hold"/>
                                        <p:tgtEl>
                                          <p:spTgt spid="105475"/>
                                        </p:tgtEl>
                                        <p:attrNameLst>
                                          <p:attrName>ppt_w</p:attrName>
                                        </p:attrNameLst>
                                      </p:cBhvr>
                                      <p:tavLst>
                                        <p:tav tm="0">
                                          <p:val>
                                            <p:fltVal val="0"/>
                                          </p:val>
                                        </p:tav>
                                        <p:tav tm="100000">
                                          <p:val>
                                            <p:strVal val="#ppt_w"/>
                                          </p:val>
                                        </p:tav>
                                      </p:tavLst>
                                    </p:anim>
                                    <p:anim calcmode="lin" valueType="num">
                                      <p:cBhvr>
                                        <p:cTn id="8" dur="500" fill="hold"/>
                                        <p:tgtEl>
                                          <p:spTgt spid="10547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D84794B-AAA2-7188-A4D2-D2649E36BE01}"/>
              </a:ext>
            </a:extLst>
          </p:cNvPr>
          <p:cNvSpPr>
            <a:spLocks noGrp="1" noChangeArrowheads="1"/>
          </p:cNvSpPr>
          <p:nvPr>
            <p:ph type="title"/>
          </p:nvPr>
        </p:nvSpPr>
        <p:spPr>
          <a:xfrm>
            <a:off x="1371600" y="1447800"/>
            <a:ext cx="6477000" cy="414338"/>
          </a:xfrm>
        </p:spPr>
        <p:txBody>
          <a:bodyPr/>
          <a:lstStyle/>
          <a:p>
            <a:pPr algn="l" rtl="1"/>
            <a:r>
              <a:rPr lang="en-US" sz="1400" b="1" dirty="0">
                <a:solidFill>
                  <a:srgbClr val="000000"/>
                </a:solidFill>
                <a:latin typeface="Arial"/>
              </a:rPr>
              <a:t>Pressure Distribution Schematic of Light Aircraft in </a:t>
            </a:r>
            <a:r>
              <a:rPr lang="en-US" sz="1400" b="1" dirty="0" err="1">
                <a:solidFill>
                  <a:srgbClr val="000000"/>
                </a:solidFill>
                <a:latin typeface="Arial"/>
              </a:rPr>
              <a:t>Postmarc</a:t>
            </a:r>
            <a:r>
              <a:rPr lang="en-US" sz="1400" b="1" dirty="0">
                <a:solidFill>
                  <a:srgbClr val="000000"/>
                </a:solidFill>
                <a:latin typeface="Arial"/>
              </a:rPr>
              <a:t> Environment</a:t>
            </a:r>
            <a:endParaRPr lang="en-US" altLang="en-US" sz="1400" b="1" dirty="0">
              <a:cs typeface="B Nazanin" pitchFamily="2" charset="0"/>
            </a:endParaRPr>
          </a:p>
        </p:txBody>
      </p:sp>
      <p:sp>
        <p:nvSpPr>
          <p:cNvPr id="40964" name="AutoShape 4">
            <a:extLst>
              <a:ext uri="{FF2B5EF4-FFF2-40B4-BE49-F238E27FC236}">
                <a16:creationId xmlns:a16="http://schemas.microsoft.com/office/drawing/2014/main" id="{33EEEBFC-625C-2EC3-201F-8846DF921F86}"/>
              </a:ext>
            </a:extLst>
          </p:cNvPr>
          <p:cNvSpPr>
            <a:spLocks noChangeAspect="1" noChangeArrowheads="1"/>
          </p:cNvSpPr>
          <p:nvPr/>
        </p:nvSpPr>
        <p:spPr bwMode="auto">
          <a:xfrm>
            <a:off x="279400" y="9636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pic>
        <p:nvPicPr>
          <p:cNvPr id="40968" name="Picture 8">
            <a:extLst>
              <a:ext uri="{FF2B5EF4-FFF2-40B4-BE49-F238E27FC236}">
                <a16:creationId xmlns:a16="http://schemas.microsoft.com/office/drawing/2014/main" id="{6A857CA6-391D-8F0C-D149-24AF01A793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771" b="3510"/>
          <a:stretch>
            <a:fillRect/>
          </a:stretch>
        </p:blipFill>
        <p:spPr bwMode="auto">
          <a:xfrm>
            <a:off x="1371600" y="1981200"/>
            <a:ext cx="6477000" cy="4048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4">
            <a:extLst>
              <a:ext uri="{FF2B5EF4-FFF2-40B4-BE49-F238E27FC236}">
                <a16:creationId xmlns:a16="http://schemas.microsoft.com/office/drawing/2014/main" id="{312490AA-F230-5B3E-CAC2-22E2CFB85007}"/>
              </a:ext>
            </a:extLst>
          </p:cNvPr>
          <p:cNvSpPr txBox="1">
            <a:spLocks noChangeArrowheads="1"/>
          </p:cNvSpPr>
          <p:nvPr/>
        </p:nvSpPr>
        <p:spPr bwMode="auto">
          <a:xfrm>
            <a:off x="279400" y="548898"/>
            <a:ext cx="573276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rtl="0" eaLnBrk="0" hangingPunct="0">
              <a:lnSpc>
                <a:spcPct val="100000"/>
              </a:lnSpc>
              <a:spcBef>
                <a:spcPct val="0"/>
              </a:spcBef>
            </a:pPr>
            <a:r>
              <a:rPr lang="en-US" altLang="en-US" sz="2000" dirty="0">
                <a:solidFill>
                  <a:schemeClr val="tx1"/>
                </a:solidFill>
                <a:latin typeface="Arial" panose="020B0604020202020204" pitchFamily="34" charset="0"/>
              </a:rPr>
              <a:t>Data Preparation - </a:t>
            </a:r>
            <a:r>
              <a:rPr lang="en-CA" sz="2000" dirty="0">
                <a:solidFill>
                  <a:srgbClr val="000000"/>
                </a:solidFill>
                <a:latin typeface="Arial"/>
              </a:rPr>
              <a:t>Loading of Light Aircraft</a:t>
            </a:r>
            <a:endParaRPr lang="ar-SA" altLang="en-US" sz="2000" dirty="0">
              <a:solidFill>
                <a:srgbClr val="333399"/>
              </a:solidFill>
              <a:effectLst>
                <a:outerShdw blurRad="38100" dist="38100" dir="2700000" algn="tl">
                  <a:srgbClr val="C0C0C0"/>
                </a:outerShdw>
              </a:effectLst>
            </a:endParaRPr>
          </a:p>
        </p:txBody>
      </p:sp>
      <p:pic>
        <p:nvPicPr>
          <p:cNvPr id="3" name="Picture 2" descr="A red and blue text on a black background&#10;&#10;Description automatically generated">
            <a:extLst>
              <a:ext uri="{FF2B5EF4-FFF2-40B4-BE49-F238E27FC236}">
                <a16:creationId xmlns:a16="http://schemas.microsoft.com/office/drawing/2014/main" id="{2131984D-A8B1-535D-4110-16E390544E92}"/>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AutoShape 4">
            <a:extLst>
              <a:ext uri="{FF2B5EF4-FFF2-40B4-BE49-F238E27FC236}">
                <a16:creationId xmlns:a16="http://schemas.microsoft.com/office/drawing/2014/main" id="{E52F67CD-4AE3-BB0C-78BE-476735849F72}"/>
              </a:ext>
            </a:extLst>
          </p:cNvPr>
          <p:cNvSpPr>
            <a:spLocks noChangeAspect="1" noChangeArrowheads="1"/>
          </p:cNvSpPr>
          <p:nvPr/>
        </p:nvSpPr>
        <p:spPr bwMode="auto">
          <a:xfrm>
            <a:off x="228600" y="91440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45067" name="Rectangle 11">
            <a:extLst>
              <a:ext uri="{FF2B5EF4-FFF2-40B4-BE49-F238E27FC236}">
                <a16:creationId xmlns:a16="http://schemas.microsoft.com/office/drawing/2014/main" id="{212C64C8-ED0C-70ED-7FC2-CA1024BA3DC3}"/>
              </a:ext>
            </a:extLst>
          </p:cNvPr>
          <p:cNvSpPr>
            <a:spLocks noChangeArrowheads="1"/>
          </p:cNvSpPr>
          <p:nvPr/>
        </p:nvSpPr>
        <p:spPr bwMode="auto">
          <a:xfrm>
            <a:off x="4479925" y="3048000"/>
            <a:ext cx="6254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lnSpc>
                <a:spcPct val="100000"/>
              </a:lnSpc>
              <a:spcBef>
                <a:spcPct val="0"/>
              </a:spcBef>
            </a:pPr>
            <a:endParaRPr lang="en-US" altLang="en-US" sz="4400" b="0">
              <a:solidFill>
                <a:schemeClr val="tx2"/>
              </a:solidFill>
              <a:cs typeface="Times New Roman" panose="02020603050405020304" pitchFamily="18" charset="0"/>
            </a:endParaRPr>
          </a:p>
        </p:txBody>
      </p:sp>
      <p:sp>
        <p:nvSpPr>
          <p:cNvPr id="45069" name="Rectangle 13">
            <a:extLst>
              <a:ext uri="{FF2B5EF4-FFF2-40B4-BE49-F238E27FC236}">
                <a16:creationId xmlns:a16="http://schemas.microsoft.com/office/drawing/2014/main" id="{B74AAD07-FFE7-6749-651D-09809FEC8B18}"/>
              </a:ext>
            </a:extLst>
          </p:cNvPr>
          <p:cNvSpPr>
            <a:spLocks noChangeArrowheads="1"/>
          </p:cNvSpPr>
          <p:nvPr/>
        </p:nvSpPr>
        <p:spPr bwMode="auto">
          <a:xfrm>
            <a:off x="1331640" y="1574889"/>
            <a:ext cx="39170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lnSpc>
                <a:spcPct val="100000"/>
              </a:lnSpc>
              <a:spcBef>
                <a:spcPct val="0"/>
              </a:spcBef>
            </a:pPr>
            <a:r>
              <a:rPr lang="en-US" sz="1200" dirty="0">
                <a:solidFill>
                  <a:srgbClr val="000000"/>
                </a:solidFill>
                <a:latin typeface="Arial"/>
              </a:rPr>
              <a:t>Balance and Critical Conditions of Light Aircraft</a:t>
            </a:r>
            <a:endParaRPr lang="en-CA" altLang="en-US" sz="4400" dirty="0"/>
          </a:p>
        </p:txBody>
      </p:sp>
      <p:graphicFrame>
        <p:nvGraphicFramePr>
          <p:cNvPr id="45074" name="Object 18">
            <a:extLst>
              <a:ext uri="{FF2B5EF4-FFF2-40B4-BE49-F238E27FC236}">
                <a16:creationId xmlns:a16="http://schemas.microsoft.com/office/drawing/2014/main" id="{B3F16942-1649-623C-AC4F-136668F1060F}"/>
              </a:ext>
            </a:extLst>
          </p:cNvPr>
          <p:cNvGraphicFramePr>
            <a:graphicFrameLocks noChangeAspect="1"/>
          </p:cNvGraphicFramePr>
          <p:nvPr>
            <p:extLst>
              <p:ext uri="{D42A27DB-BD31-4B8C-83A1-F6EECF244321}">
                <p14:modId xmlns:p14="http://schemas.microsoft.com/office/powerpoint/2010/main" val="4160423082"/>
              </p:ext>
            </p:extLst>
          </p:nvPr>
        </p:nvGraphicFramePr>
        <p:xfrm>
          <a:off x="1667668" y="1989816"/>
          <a:ext cx="6249988" cy="2208213"/>
        </p:xfrm>
        <a:graphic>
          <a:graphicData uri="http://schemas.openxmlformats.org/presentationml/2006/ole">
            <mc:AlternateContent xmlns:mc="http://schemas.openxmlformats.org/markup-compatibility/2006">
              <mc:Choice xmlns:v="urn:schemas-microsoft-com:vml" Requires="v">
                <p:oleObj name="Worksheet" r:id="rId3" imgW="4998578" imgH="2019221" progId="Excel.Sheet.8">
                  <p:embed/>
                </p:oleObj>
              </mc:Choice>
              <mc:Fallback>
                <p:oleObj name="Worksheet" r:id="rId3" imgW="4998578" imgH="2019221" progId="Excel.Sheet.8">
                  <p:embed/>
                  <p:pic>
                    <p:nvPicPr>
                      <p:cNvPr id="0" name="Object 18"/>
                      <p:cNvPicPr>
                        <a:picLocks noChangeAspect="1" noChangeArrowheads="1"/>
                      </p:cNvPicPr>
                      <p:nvPr/>
                    </p:nvPicPr>
                    <p:blipFill>
                      <a:blip r:embed="rId4"/>
                      <a:srcRect/>
                      <a:stretch>
                        <a:fillRect/>
                      </a:stretch>
                    </p:blipFill>
                    <p:spPr bwMode="auto">
                      <a:xfrm>
                        <a:off x="1667668" y="1989816"/>
                        <a:ext cx="6249988" cy="220821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75" name="Object 19">
            <a:extLst>
              <a:ext uri="{FF2B5EF4-FFF2-40B4-BE49-F238E27FC236}">
                <a16:creationId xmlns:a16="http://schemas.microsoft.com/office/drawing/2014/main" id="{76715958-00F1-44A5-C493-610EC55E2968}"/>
              </a:ext>
            </a:extLst>
          </p:cNvPr>
          <p:cNvGraphicFramePr>
            <a:graphicFrameLocks noChangeAspect="1"/>
          </p:cNvGraphicFramePr>
          <p:nvPr>
            <p:extLst>
              <p:ext uri="{D42A27DB-BD31-4B8C-83A1-F6EECF244321}">
                <p14:modId xmlns:p14="http://schemas.microsoft.com/office/powerpoint/2010/main" val="2357424792"/>
              </p:ext>
            </p:extLst>
          </p:nvPr>
        </p:nvGraphicFramePr>
        <p:xfrm>
          <a:off x="1066800" y="4302744"/>
          <a:ext cx="7505700" cy="2273300"/>
        </p:xfrm>
        <a:graphic>
          <a:graphicData uri="http://schemas.openxmlformats.org/presentationml/2006/ole">
            <mc:AlternateContent xmlns:mc="http://schemas.openxmlformats.org/markup-compatibility/2006">
              <mc:Choice xmlns:v="urn:schemas-microsoft-com:vml" Requires="v">
                <p:oleObj name="Worksheet" r:id="rId5" imgW="7505735" imgH="2019221" progId="Excel.Sheet.8">
                  <p:embed/>
                </p:oleObj>
              </mc:Choice>
              <mc:Fallback>
                <p:oleObj name="Worksheet" r:id="rId5" imgW="7505735" imgH="2019221" progId="Excel.Sheet.8">
                  <p:embed/>
                  <p:pic>
                    <p:nvPicPr>
                      <p:cNvPr id="0" name="Object 19"/>
                      <p:cNvPicPr>
                        <a:picLocks noChangeAspect="1" noChangeArrowheads="1"/>
                      </p:cNvPicPr>
                      <p:nvPr/>
                    </p:nvPicPr>
                    <p:blipFill>
                      <a:blip r:embed="rId6"/>
                      <a:srcRect/>
                      <a:stretch>
                        <a:fillRect/>
                      </a:stretch>
                    </p:blipFill>
                    <p:spPr bwMode="auto">
                      <a:xfrm>
                        <a:off x="1066800" y="4302744"/>
                        <a:ext cx="7505700" cy="2273300"/>
                      </a:xfrm>
                      <a:prstGeom prst="rect">
                        <a:avLst/>
                      </a:prstGeom>
                      <a:noFill/>
                      <a:ln>
                        <a:noFill/>
                      </a:ln>
                      <a:effectLst/>
                    </p:spPr>
                  </p:pic>
                </p:oleObj>
              </mc:Fallback>
            </mc:AlternateContent>
          </a:graphicData>
        </a:graphic>
      </p:graphicFrame>
      <p:sp>
        <p:nvSpPr>
          <p:cNvPr id="2" name="Text Box 4">
            <a:extLst>
              <a:ext uri="{FF2B5EF4-FFF2-40B4-BE49-F238E27FC236}">
                <a16:creationId xmlns:a16="http://schemas.microsoft.com/office/drawing/2014/main" id="{C933FA9B-9058-D888-0911-BDB8DEAC874A}"/>
              </a:ext>
            </a:extLst>
          </p:cNvPr>
          <p:cNvSpPr txBox="1">
            <a:spLocks noChangeArrowheads="1"/>
          </p:cNvSpPr>
          <p:nvPr/>
        </p:nvSpPr>
        <p:spPr bwMode="auto">
          <a:xfrm>
            <a:off x="228600" y="461933"/>
            <a:ext cx="573276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rtl="0" eaLnBrk="0" hangingPunct="0">
              <a:lnSpc>
                <a:spcPct val="100000"/>
              </a:lnSpc>
              <a:spcBef>
                <a:spcPct val="0"/>
              </a:spcBef>
            </a:pPr>
            <a:r>
              <a:rPr lang="en-US" altLang="en-US" sz="2000" dirty="0">
                <a:solidFill>
                  <a:schemeClr val="tx1"/>
                </a:solidFill>
                <a:latin typeface="Arial" panose="020B0604020202020204" pitchFamily="34" charset="0"/>
              </a:rPr>
              <a:t>Data Preparation - </a:t>
            </a:r>
            <a:r>
              <a:rPr lang="en-CA" sz="2000" dirty="0">
                <a:solidFill>
                  <a:srgbClr val="000000"/>
                </a:solidFill>
                <a:latin typeface="Arial"/>
              </a:rPr>
              <a:t>Loading of Light Aircraft</a:t>
            </a:r>
            <a:endParaRPr lang="ar-SA" altLang="en-US" sz="2000" dirty="0">
              <a:solidFill>
                <a:srgbClr val="333399"/>
              </a:solidFill>
              <a:effectLst>
                <a:outerShdw blurRad="38100" dist="38100" dir="2700000" algn="tl">
                  <a:srgbClr val="C0C0C0"/>
                </a:outerShdw>
              </a:effectLst>
            </a:endParaRPr>
          </a:p>
        </p:txBody>
      </p:sp>
      <p:pic>
        <p:nvPicPr>
          <p:cNvPr id="4" name="Picture 3" descr="A red and blue text on a black background&#10;&#10;Description automatically generated">
            <a:extLst>
              <a:ext uri="{FF2B5EF4-FFF2-40B4-BE49-F238E27FC236}">
                <a16:creationId xmlns:a16="http://schemas.microsoft.com/office/drawing/2014/main" id="{EDF60AFF-BD12-8A97-ECA8-0D8B7260B751}"/>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AutoShape 3">
            <a:extLst>
              <a:ext uri="{FF2B5EF4-FFF2-40B4-BE49-F238E27FC236}">
                <a16:creationId xmlns:a16="http://schemas.microsoft.com/office/drawing/2014/main" id="{7AFE1CE1-198B-FB6B-109B-91D3FA8547DE}"/>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aphicFrame>
        <p:nvGraphicFramePr>
          <p:cNvPr id="114699" name="Object 11">
            <a:extLst>
              <a:ext uri="{FF2B5EF4-FFF2-40B4-BE49-F238E27FC236}">
                <a16:creationId xmlns:a16="http://schemas.microsoft.com/office/drawing/2014/main" id="{981FB37A-023B-3A1F-1E4D-FDA2A0AC3184}"/>
              </a:ext>
            </a:extLst>
          </p:cNvPr>
          <p:cNvGraphicFramePr>
            <a:graphicFrameLocks noChangeAspect="1"/>
          </p:cNvGraphicFramePr>
          <p:nvPr>
            <p:extLst>
              <p:ext uri="{D42A27DB-BD31-4B8C-83A1-F6EECF244321}">
                <p14:modId xmlns:p14="http://schemas.microsoft.com/office/powerpoint/2010/main" val="1516391239"/>
              </p:ext>
            </p:extLst>
          </p:nvPr>
        </p:nvGraphicFramePr>
        <p:xfrm>
          <a:off x="1447800" y="1676400"/>
          <a:ext cx="1935163" cy="5203825"/>
        </p:xfrm>
        <a:graphic>
          <a:graphicData uri="http://schemas.openxmlformats.org/presentationml/2006/ole">
            <mc:AlternateContent xmlns:mc="http://schemas.openxmlformats.org/markup-compatibility/2006">
              <mc:Choice xmlns:v="urn:schemas-microsoft-com:vml" Requires="v">
                <p:oleObj name="Worksheet" r:id="rId2" imgW="1935551" imgH="5204586" progId="Excel.Sheet.8">
                  <p:embed/>
                </p:oleObj>
              </mc:Choice>
              <mc:Fallback>
                <p:oleObj name="Worksheet" r:id="rId2" imgW="1935551" imgH="5204586" progId="Excel.Sheet.8">
                  <p:embed/>
                  <p:pic>
                    <p:nvPicPr>
                      <p:cNvPr id="0" name="Object 11"/>
                      <p:cNvPicPr>
                        <a:picLocks noChangeAspect="1" noChangeArrowheads="1"/>
                      </p:cNvPicPr>
                      <p:nvPr/>
                    </p:nvPicPr>
                    <p:blipFill>
                      <a:blip r:embed="rId3"/>
                      <a:srcRect/>
                      <a:stretch>
                        <a:fillRect/>
                      </a:stretch>
                    </p:blipFill>
                    <p:spPr bwMode="auto">
                      <a:xfrm>
                        <a:off x="1447800" y="1676400"/>
                        <a:ext cx="1935163" cy="52038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01" name="Object 13">
            <a:extLst>
              <a:ext uri="{FF2B5EF4-FFF2-40B4-BE49-F238E27FC236}">
                <a16:creationId xmlns:a16="http://schemas.microsoft.com/office/drawing/2014/main" id="{9EDF9B17-7D0E-2F0A-3FC6-84F13A13A91C}"/>
              </a:ext>
            </a:extLst>
          </p:cNvPr>
          <p:cNvGraphicFramePr>
            <a:graphicFrameLocks noChangeAspect="1"/>
          </p:cNvGraphicFramePr>
          <p:nvPr>
            <p:extLst>
              <p:ext uri="{D42A27DB-BD31-4B8C-83A1-F6EECF244321}">
                <p14:modId xmlns:p14="http://schemas.microsoft.com/office/powerpoint/2010/main" val="954236786"/>
              </p:ext>
            </p:extLst>
          </p:nvPr>
        </p:nvGraphicFramePr>
        <p:xfrm>
          <a:off x="3429000" y="1641475"/>
          <a:ext cx="1935163" cy="5203825"/>
        </p:xfrm>
        <a:graphic>
          <a:graphicData uri="http://schemas.openxmlformats.org/presentationml/2006/ole">
            <mc:AlternateContent xmlns:mc="http://schemas.openxmlformats.org/markup-compatibility/2006">
              <mc:Choice xmlns:v="urn:schemas-microsoft-com:vml" Requires="v">
                <p:oleObj name="Worksheet" r:id="rId4" imgW="1935551" imgH="4701477" progId="Excel.Sheet.8">
                  <p:embed/>
                </p:oleObj>
              </mc:Choice>
              <mc:Fallback>
                <p:oleObj name="Worksheet" r:id="rId4" imgW="1935551" imgH="4701477" progId="Excel.Sheet.8">
                  <p:embed/>
                  <p:pic>
                    <p:nvPicPr>
                      <p:cNvPr id="0" name="Object 13"/>
                      <p:cNvPicPr>
                        <a:picLocks noChangeAspect="1" noChangeArrowheads="1"/>
                      </p:cNvPicPr>
                      <p:nvPr/>
                    </p:nvPicPr>
                    <p:blipFill>
                      <a:blip r:embed="rId5"/>
                      <a:srcRect/>
                      <a:stretch>
                        <a:fillRect/>
                      </a:stretch>
                    </p:blipFill>
                    <p:spPr bwMode="auto">
                      <a:xfrm>
                        <a:off x="3429000" y="1641475"/>
                        <a:ext cx="1935163" cy="5203825"/>
                      </a:xfrm>
                      <a:prstGeom prst="rect">
                        <a:avLst/>
                      </a:prstGeom>
                      <a:noFill/>
                      <a:ln>
                        <a:noFill/>
                      </a:ln>
                      <a:effectLst/>
                    </p:spPr>
                  </p:pic>
                </p:oleObj>
              </mc:Fallback>
            </mc:AlternateContent>
          </a:graphicData>
        </a:graphic>
      </p:graphicFrame>
      <p:graphicFrame>
        <p:nvGraphicFramePr>
          <p:cNvPr id="114703" name="Object 15">
            <a:extLst>
              <a:ext uri="{FF2B5EF4-FFF2-40B4-BE49-F238E27FC236}">
                <a16:creationId xmlns:a16="http://schemas.microsoft.com/office/drawing/2014/main" id="{8E21FD44-0EE2-CC24-FB7A-6B3268774B26}"/>
              </a:ext>
            </a:extLst>
          </p:cNvPr>
          <p:cNvGraphicFramePr>
            <a:graphicFrameLocks noChangeAspect="1"/>
          </p:cNvGraphicFramePr>
          <p:nvPr>
            <p:extLst>
              <p:ext uri="{D42A27DB-BD31-4B8C-83A1-F6EECF244321}">
                <p14:modId xmlns:p14="http://schemas.microsoft.com/office/powerpoint/2010/main" val="1098874020"/>
              </p:ext>
            </p:extLst>
          </p:nvPr>
        </p:nvGraphicFramePr>
        <p:xfrm>
          <a:off x="5410200" y="1635481"/>
          <a:ext cx="1935163" cy="5203825"/>
        </p:xfrm>
        <a:graphic>
          <a:graphicData uri="http://schemas.openxmlformats.org/presentationml/2006/ole">
            <mc:AlternateContent xmlns:mc="http://schemas.openxmlformats.org/markup-compatibility/2006">
              <mc:Choice xmlns:v="urn:schemas-microsoft-com:vml" Requires="v">
                <p:oleObj name="Worksheet" r:id="rId6" imgW="1935551" imgH="4701477" progId="Excel.Sheet.8">
                  <p:embed/>
                </p:oleObj>
              </mc:Choice>
              <mc:Fallback>
                <p:oleObj name="Worksheet" r:id="rId6" imgW="1935551" imgH="4701477" progId="Excel.Sheet.8">
                  <p:embed/>
                  <p:pic>
                    <p:nvPicPr>
                      <p:cNvPr id="0" name="Object 15"/>
                      <p:cNvPicPr>
                        <a:picLocks noChangeAspect="1" noChangeArrowheads="1"/>
                      </p:cNvPicPr>
                      <p:nvPr/>
                    </p:nvPicPr>
                    <p:blipFill>
                      <a:blip r:embed="rId7"/>
                      <a:srcRect/>
                      <a:stretch>
                        <a:fillRect/>
                      </a:stretch>
                    </p:blipFill>
                    <p:spPr bwMode="auto">
                      <a:xfrm>
                        <a:off x="5410200" y="1635481"/>
                        <a:ext cx="1935163" cy="5203825"/>
                      </a:xfrm>
                      <a:prstGeom prst="rect">
                        <a:avLst/>
                      </a:prstGeom>
                      <a:noFill/>
                      <a:ln>
                        <a:noFill/>
                      </a:ln>
                      <a:effectLst/>
                    </p:spPr>
                  </p:pic>
                </p:oleObj>
              </mc:Fallback>
            </mc:AlternateContent>
          </a:graphicData>
        </a:graphic>
      </p:graphicFrame>
      <p:sp>
        <p:nvSpPr>
          <p:cNvPr id="2" name="Text Box 4">
            <a:extLst>
              <a:ext uri="{FF2B5EF4-FFF2-40B4-BE49-F238E27FC236}">
                <a16:creationId xmlns:a16="http://schemas.microsoft.com/office/drawing/2014/main" id="{DC8D9C99-A6D1-2567-71B8-82A880A7503B}"/>
              </a:ext>
            </a:extLst>
          </p:cNvPr>
          <p:cNvSpPr txBox="1">
            <a:spLocks noChangeArrowheads="1"/>
          </p:cNvSpPr>
          <p:nvPr/>
        </p:nvSpPr>
        <p:spPr bwMode="auto">
          <a:xfrm>
            <a:off x="266700" y="462652"/>
            <a:ext cx="573276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rtl="0" eaLnBrk="0" hangingPunct="0">
              <a:lnSpc>
                <a:spcPct val="100000"/>
              </a:lnSpc>
              <a:spcBef>
                <a:spcPct val="0"/>
              </a:spcBef>
            </a:pPr>
            <a:r>
              <a:rPr lang="en-US" altLang="en-US" sz="2000" dirty="0">
                <a:solidFill>
                  <a:schemeClr val="tx1"/>
                </a:solidFill>
                <a:latin typeface="Arial" panose="020B0604020202020204" pitchFamily="34" charset="0"/>
              </a:rPr>
              <a:t>Data Preparation - </a:t>
            </a:r>
            <a:r>
              <a:rPr lang="en-CA" sz="2000" dirty="0">
                <a:solidFill>
                  <a:srgbClr val="000000"/>
                </a:solidFill>
                <a:latin typeface="Arial"/>
              </a:rPr>
              <a:t>Loading of Light Aircraft</a:t>
            </a:r>
            <a:endParaRPr lang="ar-SA" altLang="en-US" sz="2000" dirty="0">
              <a:solidFill>
                <a:srgbClr val="333399"/>
              </a:solidFill>
              <a:effectLst>
                <a:outerShdw blurRad="38100" dist="38100" dir="2700000" algn="tl">
                  <a:srgbClr val="C0C0C0"/>
                </a:outerShdw>
              </a:effectLst>
            </a:endParaRPr>
          </a:p>
        </p:txBody>
      </p:sp>
      <p:sp>
        <p:nvSpPr>
          <p:cNvPr id="3" name="TextBox 2">
            <a:extLst>
              <a:ext uri="{FF2B5EF4-FFF2-40B4-BE49-F238E27FC236}">
                <a16:creationId xmlns:a16="http://schemas.microsoft.com/office/drawing/2014/main" id="{3B828BA4-7B8D-88B2-39E9-6FA0BD27D935}"/>
              </a:ext>
            </a:extLst>
          </p:cNvPr>
          <p:cNvSpPr txBox="1"/>
          <p:nvPr/>
        </p:nvSpPr>
        <p:spPr>
          <a:xfrm>
            <a:off x="1346239" y="936715"/>
            <a:ext cx="6100684" cy="700000"/>
          </a:xfrm>
          <a:prstGeom prst="rect">
            <a:avLst/>
          </a:prstGeom>
          <a:noFill/>
        </p:spPr>
        <p:txBody>
          <a:bodyPr wrap="square" rtlCol="0">
            <a:spAutoFit/>
          </a:bodyPr>
          <a:lstStyle/>
          <a:p>
            <a:pPr algn="l" rtl="0"/>
            <a:r>
              <a:rPr lang="en-US" sz="1200" dirty="0">
                <a:solidFill>
                  <a:srgbClr val="000000"/>
                </a:solidFill>
                <a:latin typeface="Arial"/>
              </a:rPr>
              <a:t>Pressure distribution tables in different sections of the wing for one of the various flight conditions and in one flight section</a:t>
            </a:r>
            <a:endParaRPr lang="en-CA" sz="3200" dirty="0"/>
          </a:p>
        </p:txBody>
      </p:sp>
      <p:pic>
        <p:nvPicPr>
          <p:cNvPr id="5" name="Picture 4" descr="A red and blue text on a black background&#10;&#10;Description automatically generated">
            <a:extLst>
              <a:ext uri="{FF2B5EF4-FFF2-40B4-BE49-F238E27FC236}">
                <a16:creationId xmlns:a16="http://schemas.microsoft.com/office/drawing/2014/main" id="{2BA6116F-4BFE-7C72-B112-48A67D675C7A}"/>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E5539EC-8CB8-002F-68C6-678840282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768"/>
            <a:ext cx="9151630" cy="1519356"/>
            <a:chOff x="-1" y="-29768"/>
            <a:chExt cx="12202175" cy="1519356"/>
          </a:xfrm>
        </p:grpSpPr>
        <p:sp>
          <p:nvSpPr>
            <p:cNvPr id="13" name="Rectangle 12">
              <a:extLst>
                <a:ext uri="{FF2B5EF4-FFF2-40B4-BE49-F238E27FC236}">
                  <a16:creationId xmlns:a16="http://schemas.microsoft.com/office/drawing/2014/main" id="{6C5D55A6-9EFD-CDA3-20CC-A99812CE1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B6E73B-6DFD-AE6C-1628-DF8DC3008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E00FC4-DDBC-F424-CF71-73AF7A28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657518" y="301843"/>
            <a:ext cx="7857832" cy="1003532"/>
          </a:xfrm>
        </p:spPr>
        <p:txBody>
          <a:bodyPr anchor="ctr">
            <a:normAutofit/>
          </a:bodyPr>
          <a:lstStyle/>
          <a:p>
            <a:r>
              <a:rPr lang="en-CA" sz="2800" b="1">
                <a:solidFill>
                  <a:srgbClr val="FFFFFF"/>
                </a:solidFill>
              </a:rPr>
              <a:t>Content</a:t>
            </a:r>
          </a:p>
        </p:txBody>
      </p:sp>
      <p:sp>
        <p:nvSpPr>
          <p:cNvPr id="4" name="AutoShape 3">
            <a:extLst>
              <a:ext uri="{FF2B5EF4-FFF2-40B4-BE49-F238E27FC236}">
                <a16:creationId xmlns:a16="http://schemas.microsoft.com/office/drawing/2014/main" id="{B10579D9-FE6C-033C-FB33-6C8B47EBCF4C}"/>
              </a:ext>
            </a:extLst>
          </p:cNvPr>
          <p:cNvSpPr>
            <a:spLocks noChangeAspect="1" noChangeArrowheads="1"/>
          </p:cNvSpPr>
          <p:nvPr/>
        </p:nvSpPr>
        <p:spPr bwMode="auto">
          <a:xfrm>
            <a:off x="1715995" y="2359363"/>
            <a:ext cx="5597667" cy="61525"/>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lnSpc>
                <a:spcPct val="100000"/>
              </a:lnSpc>
              <a:spcBef>
                <a:spcPct val="0"/>
              </a:spcBef>
            </a:pPr>
            <a:endParaRPr lang="en-US" altLang="en-US" sz="2400" b="0">
              <a:solidFill>
                <a:schemeClr val="tx1"/>
              </a:solidFill>
              <a:cs typeface="Times New Roman" panose="02020603050405020304" pitchFamily="18" charset="0"/>
            </a:endParaRPr>
          </a:p>
        </p:txBody>
      </p:sp>
      <p:pic>
        <p:nvPicPr>
          <p:cNvPr id="5" name="Picture 4" descr="A red and blue text on a black background&#10;&#10;Description automatically generated">
            <a:extLst>
              <a:ext uri="{FF2B5EF4-FFF2-40B4-BE49-F238E27FC236}">
                <a16:creationId xmlns:a16="http://schemas.microsoft.com/office/drawing/2014/main" id="{3DDB9156-92AB-CF6B-79CC-BED8C355B02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608583" y="1896819"/>
            <a:ext cx="819713" cy="364632"/>
          </a:xfrm>
          <a:prstGeom prst="rect">
            <a:avLst/>
          </a:prstGeom>
        </p:spPr>
      </p:pic>
      <p:sp>
        <p:nvSpPr>
          <p:cNvPr id="7" name="Rectangle 2">
            <a:extLst>
              <a:ext uri="{FF2B5EF4-FFF2-40B4-BE49-F238E27FC236}">
                <a16:creationId xmlns:a16="http://schemas.microsoft.com/office/drawing/2014/main" id="{E6ECD265-DDBD-666A-0F7B-6ADF5D858F98}"/>
              </a:ext>
            </a:extLst>
          </p:cNvPr>
          <p:cNvSpPr>
            <a:spLocks noChangeArrowheads="1"/>
          </p:cNvSpPr>
          <p:nvPr/>
        </p:nvSpPr>
        <p:spPr bwMode="auto">
          <a:xfrm>
            <a:off x="1715995" y="2348880"/>
            <a:ext cx="5712301" cy="440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defTabSz="594360" rtl="0" eaLnBrk="0" hangingPunct="0">
              <a:spcBef>
                <a:spcPct val="0"/>
              </a:spcBef>
              <a:spcAft>
                <a:spcPts val="600"/>
              </a:spcAft>
              <a:buFont typeface="Wingdings" panose="05000000000000000000" pitchFamily="2" charset="2"/>
              <a:buChar char="q"/>
            </a:pPr>
            <a:r>
              <a:rPr lang="en-US" altLang="en-US" sz="1350" b="1" kern="1200" dirty="0">
                <a:solidFill>
                  <a:schemeClr val="tx1"/>
                </a:solidFill>
                <a:latin typeface="Arial" panose="020B0604020202020204" pitchFamily="34" charset="0"/>
                <a:cs typeface="Arial" panose="020B0604020202020204" pitchFamily="34" charset="0"/>
              </a:rPr>
              <a:t>Problem Definition:</a:t>
            </a:r>
            <a:r>
              <a:rPr lang="en-US" altLang="en-US" sz="1350" b="0" kern="1200" dirty="0">
                <a:solidFill>
                  <a:schemeClr val="tx1"/>
                </a:solidFill>
                <a:latin typeface="Arial" panose="020B0604020202020204" pitchFamily="34" charset="0"/>
                <a:cs typeface="Arial" panose="020B0604020202020204" pitchFamily="34" charset="0"/>
              </a:rPr>
              <a:t> Enhance aircraft load prediction reliability.</a:t>
            </a:r>
          </a:p>
          <a:p>
            <a:pPr algn="l" defTabSz="594360" rtl="0" eaLnBrk="0" hangingPunct="0">
              <a:spcBef>
                <a:spcPct val="0"/>
              </a:spcBef>
              <a:spcAft>
                <a:spcPts val="600"/>
              </a:spcAft>
              <a:buFont typeface="Wingdings" panose="05000000000000000000" pitchFamily="2" charset="2"/>
              <a:buChar char="q"/>
            </a:pPr>
            <a:r>
              <a:rPr lang="en-US" altLang="en-US" sz="1350" b="1" kern="1200" dirty="0">
                <a:solidFill>
                  <a:schemeClr val="tx1"/>
                </a:solidFill>
                <a:latin typeface="Arial" panose="020B0604020202020204" pitchFamily="34" charset="0"/>
                <a:cs typeface="Arial" panose="020B0604020202020204" pitchFamily="34" charset="0"/>
              </a:rPr>
              <a:t>Data Collection:</a:t>
            </a:r>
            <a:r>
              <a:rPr lang="en-US" altLang="en-US" sz="1350" b="0" kern="1200" dirty="0">
                <a:solidFill>
                  <a:schemeClr val="tx1"/>
                </a:solidFill>
                <a:latin typeface="Arial" panose="020B0604020202020204" pitchFamily="34" charset="0"/>
                <a:cs typeface="Arial" panose="020B0604020202020204" pitchFamily="34" charset="0"/>
              </a:rPr>
              <a:t> Collect historical flight and sensor data.</a:t>
            </a:r>
          </a:p>
          <a:p>
            <a:pPr algn="l" defTabSz="594360" rtl="0" eaLnBrk="0" hangingPunct="0">
              <a:spcBef>
                <a:spcPct val="0"/>
              </a:spcBef>
              <a:spcAft>
                <a:spcPts val="600"/>
              </a:spcAft>
              <a:buFont typeface="Wingdings" panose="05000000000000000000" pitchFamily="2" charset="2"/>
              <a:buChar char="q"/>
            </a:pPr>
            <a:r>
              <a:rPr lang="en-US" altLang="en-US" sz="1350" b="1" kern="1200" dirty="0">
                <a:solidFill>
                  <a:schemeClr val="tx1"/>
                </a:solidFill>
                <a:latin typeface="Arial" panose="020B0604020202020204" pitchFamily="34" charset="0"/>
                <a:cs typeface="Arial" panose="020B0604020202020204" pitchFamily="34" charset="0"/>
              </a:rPr>
              <a:t>Data Cleaning:</a:t>
            </a:r>
            <a:r>
              <a:rPr lang="en-US" altLang="en-US" sz="1350" b="0" kern="1200" dirty="0">
                <a:solidFill>
                  <a:schemeClr val="tx1"/>
                </a:solidFill>
                <a:latin typeface="Arial" panose="020B0604020202020204" pitchFamily="34" charset="0"/>
                <a:cs typeface="Arial" panose="020B0604020202020204" pitchFamily="34" charset="0"/>
              </a:rPr>
              <a:t> Analyze and clean data for patterns and anomalies.</a:t>
            </a:r>
          </a:p>
          <a:p>
            <a:pPr algn="l" defTabSz="594360" rtl="0" eaLnBrk="0" hangingPunct="0">
              <a:spcBef>
                <a:spcPct val="0"/>
              </a:spcBef>
              <a:spcAft>
                <a:spcPts val="600"/>
              </a:spcAft>
              <a:buFont typeface="Wingdings" panose="05000000000000000000" pitchFamily="2" charset="2"/>
              <a:buChar char="q"/>
            </a:pPr>
            <a:r>
              <a:rPr lang="en-US" altLang="en-US" sz="1350" b="1" kern="1200" dirty="0">
                <a:solidFill>
                  <a:schemeClr val="tx1"/>
                </a:solidFill>
                <a:latin typeface="Arial" panose="020B0604020202020204" pitchFamily="34" charset="0"/>
                <a:cs typeface="Arial" panose="020B0604020202020204" pitchFamily="34" charset="0"/>
              </a:rPr>
              <a:t>Data Preparation:</a:t>
            </a:r>
            <a:r>
              <a:rPr lang="en-US" altLang="en-US" sz="1350" b="0" kern="1200" dirty="0">
                <a:solidFill>
                  <a:schemeClr val="tx1"/>
                </a:solidFill>
                <a:latin typeface="Arial" panose="020B0604020202020204" pitchFamily="34" charset="0"/>
                <a:cs typeface="Arial" panose="020B0604020202020204" pitchFamily="34" charset="0"/>
              </a:rPr>
              <a:t> Engineer features and split data into training/testing sets.</a:t>
            </a:r>
          </a:p>
          <a:p>
            <a:pPr algn="l" defTabSz="594360" rtl="0" eaLnBrk="0" hangingPunct="0">
              <a:spcBef>
                <a:spcPct val="0"/>
              </a:spcBef>
              <a:spcAft>
                <a:spcPts val="600"/>
              </a:spcAft>
              <a:buFont typeface="Wingdings" panose="05000000000000000000" pitchFamily="2" charset="2"/>
              <a:buChar char="q"/>
            </a:pPr>
            <a:r>
              <a:rPr lang="en-US" altLang="en-US" sz="1350" b="1" kern="1200" dirty="0">
                <a:solidFill>
                  <a:schemeClr val="tx1"/>
                </a:solidFill>
                <a:latin typeface="Arial" panose="020B0604020202020204" pitchFamily="34" charset="0"/>
                <a:cs typeface="Arial" panose="020B0604020202020204" pitchFamily="34" charset="0"/>
              </a:rPr>
              <a:t>Model Selection:</a:t>
            </a:r>
            <a:r>
              <a:rPr lang="en-US" altLang="en-US" sz="1350" b="0" kern="1200" dirty="0">
                <a:solidFill>
                  <a:schemeClr val="tx1"/>
                </a:solidFill>
                <a:latin typeface="Arial" panose="020B0604020202020204" pitchFamily="34" charset="0"/>
                <a:cs typeface="Arial" panose="020B0604020202020204" pitchFamily="34" charset="0"/>
              </a:rPr>
              <a:t> Choose suitable ML algorithms.</a:t>
            </a:r>
          </a:p>
          <a:p>
            <a:pPr algn="l" defTabSz="594360" rtl="0" eaLnBrk="0" hangingPunct="0">
              <a:spcBef>
                <a:spcPct val="0"/>
              </a:spcBef>
              <a:spcAft>
                <a:spcPts val="600"/>
              </a:spcAft>
              <a:buFont typeface="Wingdings" panose="05000000000000000000" pitchFamily="2" charset="2"/>
              <a:buChar char="q"/>
            </a:pPr>
            <a:r>
              <a:rPr lang="en-US" altLang="en-US" sz="1350" b="1" kern="1200" dirty="0">
                <a:solidFill>
                  <a:schemeClr val="tx1"/>
                </a:solidFill>
                <a:latin typeface="Arial" panose="020B0604020202020204" pitchFamily="34" charset="0"/>
                <a:cs typeface="Arial" panose="020B0604020202020204" pitchFamily="34" charset="0"/>
              </a:rPr>
              <a:t>Model Training:</a:t>
            </a:r>
            <a:r>
              <a:rPr lang="en-US" altLang="en-US" sz="1350" b="0" kern="1200" dirty="0">
                <a:solidFill>
                  <a:schemeClr val="tx1"/>
                </a:solidFill>
                <a:latin typeface="Arial" panose="020B0604020202020204" pitchFamily="34" charset="0"/>
                <a:cs typeface="Arial" panose="020B0604020202020204" pitchFamily="34" charset="0"/>
              </a:rPr>
              <a:t> Train models and tune hyperparameters.</a:t>
            </a:r>
          </a:p>
          <a:p>
            <a:pPr algn="l" defTabSz="594360" rtl="0" eaLnBrk="0" hangingPunct="0">
              <a:spcBef>
                <a:spcPct val="0"/>
              </a:spcBef>
              <a:spcAft>
                <a:spcPts val="600"/>
              </a:spcAft>
              <a:buFont typeface="Wingdings" panose="05000000000000000000" pitchFamily="2" charset="2"/>
              <a:buChar char="q"/>
            </a:pPr>
            <a:r>
              <a:rPr lang="en-US" altLang="en-US" sz="1350" b="1" kern="1200" dirty="0">
                <a:solidFill>
                  <a:schemeClr val="tx1"/>
                </a:solidFill>
                <a:latin typeface="Arial" panose="020B0604020202020204" pitchFamily="34" charset="0"/>
                <a:cs typeface="Arial" panose="020B0604020202020204" pitchFamily="34" charset="0"/>
              </a:rPr>
              <a:t>Model Evaluation:</a:t>
            </a:r>
            <a:r>
              <a:rPr lang="en-US" altLang="en-US" sz="1350" b="0" kern="1200" dirty="0">
                <a:solidFill>
                  <a:schemeClr val="tx1"/>
                </a:solidFill>
                <a:latin typeface="Arial" panose="020B0604020202020204" pitchFamily="34" charset="0"/>
                <a:cs typeface="Arial" panose="020B0604020202020204" pitchFamily="34" charset="0"/>
              </a:rPr>
              <a:t> Assess performance with metrics.</a:t>
            </a:r>
          </a:p>
          <a:p>
            <a:pPr algn="l" defTabSz="594360" rtl="0" eaLnBrk="0" hangingPunct="0">
              <a:spcBef>
                <a:spcPct val="0"/>
              </a:spcBef>
              <a:spcAft>
                <a:spcPts val="600"/>
              </a:spcAft>
              <a:buFont typeface="Wingdings" panose="05000000000000000000" pitchFamily="2" charset="2"/>
              <a:buChar char="q"/>
            </a:pPr>
            <a:r>
              <a:rPr lang="en-US" altLang="en-US" sz="1350" b="1" kern="1200" dirty="0">
                <a:solidFill>
                  <a:schemeClr val="tx1"/>
                </a:solidFill>
                <a:latin typeface="Arial" panose="020B0604020202020204" pitchFamily="34" charset="0"/>
                <a:cs typeface="Arial" panose="020B0604020202020204" pitchFamily="34" charset="0"/>
              </a:rPr>
              <a:t>Model Deployment and Monitoring:</a:t>
            </a:r>
            <a:r>
              <a:rPr lang="en-US" altLang="en-US" sz="1350" b="0" kern="1200" dirty="0">
                <a:solidFill>
                  <a:schemeClr val="tx1"/>
                </a:solidFill>
                <a:latin typeface="Arial" panose="020B0604020202020204" pitchFamily="34" charset="0"/>
                <a:cs typeface="Arial" panose="020B0604020202020204" pitchFamily="34" charset="0"/>
              </a:rPr>
              <a:t> Deploy the best model in production and monitoring and continuously monitor and retrain the model.</a:t>
            </a:r>
          </a:p>
          <a:p>
            <a:pPr algn="l" defTabSz="594360" rtl="0" eaLnBrk="0" hangingPunct="0">
              <a:spcBef>
                <a:spcPct val="0"/>
              </a:spcBef>
              <a:spcAft>
                <a:spcPts val="600"/>
              </a:spcAft>
              <a:buFont typeface="Wingdings" panose="05000000000000000000" pitchFamily="2" charset="2"/>
              <a:buChar char="q"/>
            </a:pPr>
            <a:r>
              <a:rPr lang="en-US" altLang="en-US" sz="1350" b="1" kern="1200" dirty="0">
                <a:solidFill>
                  <a:schemeClr val="tx1"/>
                </a:solidFill>
                <a:latin typeface="Arial" panose="020B0604020202020204" pitchFamily="34" charset="0"/>
                <a:cs typeface="Arial" panose="020B0604020202020204" pitchFamily="34" charset="0"/>
              </a:rPr>
              <a:t>Conclusion</a:t>
            </a:r>
            <a:endParaRPr kumimoji="0" lang="en-US" altLang="en-US" sz="135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503373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4" grpId="1"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5714" name="Object 2">
            <a:extLst>
              <a:ext uri="{FF2B5EF4-FFF2-40B4-BE49-F238E27FC236}">
                <a16:creationId xmlns:a16="http://schemas.microsoft.com/office/drawing/2014/main" id="{D17F543D-3485-6DF0-CCE3-1169F47A17EE}"/>
              </a:ext>
            </a:extLst>
          </p:cNvPr>
          <p:cNvGraphicFramePr>
            <a:graphicFrameLocks noChangeAspect="1"/>
          </p:cNvGraphicFramePr>
          <p:nvPr>
            <p:extLst>
              <p:ext uri="{D42A27DB-BD31-4B8C-83A1-F6EECF244321}">
                <p14:modId xmlns:p14="http://schemas.microsoft.com/office/powerpoint/2010/main" val="289358934"/>
              </p:ext>
            </p:extLst>
          </p:nvPr>
        </p:nvGraphicFramePr>
        <p:xfrm>
          <a:off x="3505200" y="2057400"/>
          <a:ext cx="1935163" cy="4702175"/>
        </p:xfrm>
        <a:graphic>
          <a:graphicData uri="http://schemas.openxmlformats.org/presentationml/2006/ole">
            <mc:AlternateContent xmlns:mc="http://schemas.openxmlformats.org/markup-compatibility/2006">
              <mc:Choice xmlns:v="urn:schemas-microsoft-com:vml" Requires="v">
                <p:oleObj name="Worksheet" r:id="rId2" imgW="1935551" imgH="4701477" progId="Excel.Sheet.8">
                  <p:embed/>
                </p:oleObj>
              </mc:Choice>
              <mc:Fallback>
                <p:oleObj name="Worksheet" r:id="rId2" imgW="1935551" imgH="4701477" progId="Excel.Sheet.8">
                  <p:embed/>
                  <p:pic>
                    <p:nvPicPr>
                      <p:cNvPr id="0" name="Object 2"/>
                      <p:cNvPicPr>
                        <a:picLocks noChangeAspect="1" noChangeArrowheads="1"/>
                      </p:cNvPicPr>
                      <p:nvPr/>
                    </p:nvPicPr>
                    <p:blipFill>
                      <a:blip r:embed="rId3"/>
                      <a:srcRect/>
                      <a:stretch>
                        <a:fillRect/>
                      </a:stretch>
                    </p:blipFill>
                    <p:spPr bwMode="auto">
                      <a:xfrm>
                        <a:off x="3505200" y="2057400"/>
                        <a:ext cx="1935163" cy="47021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17" name="AutoShape 5">
            <a:extLst>
              <a:ext uri="{FF2B5EF4-FFF2-40B4-BE49-F238E27FC236}">
                <a16:creationId xmlns:a16="http://schemas.microsoft.com/office/drawing/2014/main" id="{BC6E1ABF-C607-FD93-0E75-DBA28CB62FE6}"/>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aphicFrame>
        <p:nvGraphicFramePr>
          <p:cNvPr id="115719" name="Object 7">
            <a:extLst>
              <a:ext uri="{FF2B5EF4-FFF2-40B4-BE49-F238E27FC236}">
                <a16:creationId xmlns:a16="http://schemas.microsoft.com/office/drawing/2014/main" id="{F91EB877-CF24-209E-FDCE-F16E49C315D2}"/>
              </a:ext>
            </a:extLst>
          </p:cNvPr>
          <p:cNvGraphicFramePr>
            <a:graphicFrameLocks noChangeAspect="1"/>
          </p:cNvGraphicFramePr>
          <p:nvPr>
            <p:extLst>
              <p:ext uri="{D42A27DB-BD31-4B8C-83A1-F6EECF244321}">
                <p14:modId xmlns:p14="http://schemas.microsoft.com/office/powerpoint/2010/main" val="1282043132"/>
              </p:ext>
            </p:extLst>
          </p:nvPr>
        </p:nvGraphicFramePr>
        <p:xfrm>
          <a:off x="5638800" y="2057400"/>
          <a:ext cx="1935163" cy="4702175"/>
        </p:xfrm>
        <a:graphic>
          <a:graphicData uri="http://schemas.openxmlformats.org/presentationml/2006/ole">
            <mc:AlternateContent xmlns:mc="http://schemas.openxmlformats.org/markup-compatibility/2006">
              <mc:Choice xmlns:v="urn:schemas-microsoft-com:vml" Requires="v">
                <p:oleObj name="Worksheet" r:id="rId4" imgW="1935551" imgH="4701477" progId="Excel.Sheet.8">
                  <p:embed/>
                </p:oleObj>
              </mc:Choice>
              <mc:Fallback>
                <p:oleObj name="Worksheet" r:id="rId4" imgW="1935551" imgH="4701477" progId="Excel.Sheet.8">
                  <p:embed/>
                  <p:pic>
                    <p:nvPicPr>
                      <p:cNvPr id="0" name="Object 7"/>
                      <p:cNvPicPr>
                        <a:picLocks noChangeAspect="1" noChangeArrowheads="1"/>
                      </p:cNvPicPr>
                      <p:nvPr/>
                    </p:nvPicPr>
                    <p:blipFill>
                      <a:blip r:embed="rId5"/>
                      <a:srcRect/>
                      <a:stretch>
                        <a:fillRect/>
                      </a:stretch>
                    </p:blipFill>
                    <p:spPr bwMode="auto">
                      <a:xfrm>
                        <a:off x="5638800" y="2057400"/>
                        <a:ext cx="1935163" cy="47021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22" name="Object 10">
            <a:extLst>
              <a:ext uri="{FF2B5EF4-FFF2-40B4-BE49-F238E27FC236}">
                <a16:creationId xmlns:a16="http://schemas.microsoft.com/office/drawing/2014/main" id="{C203688A-C729-B276-8998-E6F026E881BD}"/>
              </a:ext>
            </a:extLst>
          </p:cNvPr>
          <p:cNvGraphicFramePr>
            <a:graphicFrameLocks noChangeAspect="1"/>
          </p:cNvGraphicFramePr>
          <p:nvPr>
            <p:extLst>
              <p:ext uri="{D42A27DB-BD31-4B8C-83A1-F6EECF244321}">
                <p14:modId xmlns:p14="http://schemas.microsoft.com/office/powerpoint/2010/main" val="939765665"/>
              </p:ext>
            </p:extLst>
          </p:nvPr>
        </p:nvGraphicFramePr>
        <p:xfrm>
          <a:off x="1371600" y="2057400"/>
          <a:ext cx="1935163" cy="4702175"/>
        </p:xfrm>
        <a:graphic>
          <a:graphicData uri="http://schemas.openxmlformats.org/presentationml/2006/ole">
            <mc:AlternateContent xmlns:mc="http://schemas.openxmlformats.org/markup-compatibility/2006">
              <mc:Choice xmlns:v="urn:schemas-microsoft-com:vml" Requires="v">
                <p:oleObj name="Worksheet" r:id="rId6" imgW="1935551" imgH="4701477" progId="Excel.Sheet.8">
                  <p:embed/>
                </p:oleObj>
              </mc:Choice>
              <mc:Fallback>
                <p:oleObj name="Worksheet" r:id="rId6" imgW="1935551" imgH="4701477" progId="Excel.Sheet.8">
                  <p:embed/>
                  <p:pic>
                    <p:nvPicPr>
                      <p:cNvPr id="0" name="Object 10"/>
                      <p:cNvPicPr>
                        <a:picLocks noChangeAspect="1" noChangeArrowheads="1"/>
                      </p:cNvPicPr>
                      <p:nvPr/>
                    </p:nvPicPr>
                    <p:blipFill>
                      <a:blip r:embed="rId7"/>
                      <a:srcRect/>
                      <a:stretch>
                        <a:fillRect/>
                      </a:stretch>
                    </p:blipFill>
                    <p:spPr bwMode="auto">
                      <a:xfrm>
                        <a:off x="1371600" y="2057400"/>
                        <a:ext cx="1935163" cy="47021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23" name="Object 11">
            <a:extLst>
              <a:ext uri="{FF2B5EF4-FFF2-40B4-BE49-F238E27FC236}">
                <a16:creationId xmlns:a16="http://schemas.microsoft.com/office/drawing/2014/main" id="{26BEF684-A53F-7A44-A914-47A138B126EE}"/>
              </a:ext>
            </a:extLst>
          </p:cNvPr>
          <p:cNvGraphicFramePr>
            <a:graphicFrameLocks noChangeAspect="1"/>
          </p:cNvGraphicFramePr>
          <p:nvPr/>
        </p:nvGraphicFramePr>
        <p:xfrm>
          <a:off x="1371600" y="1600200"/>
          <a:ext cx="1885950" cy="495300"/>
        </p:xfrm>
        <a:graphic>
          <a:graphicData uri="http://schemas.openxmlformats.org/presentationml/2006/ole">
            <mc:AlternateContent xmlns:mc="http://schemas.openxmlformats.org/markup-compatibility/2006">
              <mc:Choice xmlns:v="urn:schemas-microsoft-com:vml" Requires="v">
                <p:oleObj name="Worksheet" r:id="rId8" imgW="1886407" imgH="495605" progId="Excel.Sheet.8">
                  <p:embed/>
                </p:oleObj>
              </mc:Choice>
              <mc:Fallback>
                <p:oleObj name="Worksheet" r:id="rId8" imgW="1886407" imgH="495605" progId="Excel.Sheet.8">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1600" y="1600200"/>
                        <a:ext cx="1885950" cy="4953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24" name="Object 12">
            <a:extLst>
              <a:ext uri="{FF2B5EF4-FFF2-40B4-BE49-F238E27FC236}">
                <a16:creationId xmlns:a16="http://schemas.microsoft.com/office/drawing/2014/main" id="{3F96C645-8C13-A18C-F40B-A351DDFC6AC0}"/>
              </a:ext>
            </a:extLst>
          </p:cNvPr>
          <p:cNvGraphicFramePr>
            <a:graphicFrameLocks noChangeAspect="1"/>
          </p:cNvGraphicFramePr>
          <p:nvPr/>
        </p:nvGraphicFramePr>
        <p:xfrm>
          <a:off x="3505200" y="1600200"/>
          <a:ext cx="1885950" cy="495300"/>
        </p:xfrm>
        <a:graphic>
          <a:graphicData uri="http://schemas.openxmlformats.org/presentationml/2006/ole">
            <mc:AlternateContent xmlns:mc="http://schemas.openxmlformats.org/markup-compatibility/2006">
              <mc:Choice xmlns:v="urn:schemas-microsoft-com:vml" Requires="v">
                <p:oleObj name="Worksheet" r:id="rId10" imgW="1886407" imgH="495605" progId="Excel.Sheet.8">
                  <p:embed/>
                </p:oleObj>
              </mc:Choice>
              <mc:Fallback>
                <p:oleObj name="Worksheet" r:id="rId10" imgW="1886407" imgH="495605" progId="Excel.Sheet.8">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5200" y="1600200"/>
                        <a:ext cx="1885950" cy="4953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25" name="Object 13">
            <a:extLst>
              <a:ext uri="{FF2B5EF4-FFF2-40B4-BE49-F238E27FC236}">
                <a16:creationId xmlns:a16="http://schemas.microsoft.com/office/drawing/2014/main" id="{84CF76F6-4296-7D87-0D9D-96E793777F15}"/>
              </a:ext>
            </a:extLst>
          </p:cNvPr>
          <p:cNvGraphicFramePr>
            <a:graphicFrameLocks noChangeAspect="1"/>
          </p:cNvGraphicFramePr>
          <p:nvPr/>
        </p:nvGraphicFramePr>
        <p:xfrm>
          <a:off x="5638800" y="1600200"/>
          <a:ext cx="1885950" cy="495300"/>
        </p:xfrm>
        <a:graphic>
          <a:graphicData uri="http://schemas.openxmlformats.org/presentationml/2006/ole">
            <mc:AlternateContent xmlns:mc="http://schemas.openxmlformats.org/markup-compatibility/2006">
              <mc:Choice xmlns:v="urn:schemas-microsoft-com:vml" Requires="v">
                <p:oleObj name="Worksheet" r:id="rId12" imgW="1886407" imgH="495605" progId="Excel.Sheet.8">
                  <p:embed/>
                </p:oleObj>
              </mc:Choice>
              <mc:Fallback>
                <p:oleObj name="Worksheet" r:id="rId12" imgW="1886407" imgH="495605" progId="Excel.Sheet.8">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38800" y="1600200"/>
                        <a:ext cx="1885950" cy="4953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136408EC-94D0-AE78-A385-4425672C97F4}"/>
              </a:ext>
            </a:extLst>
          </p:cNvPr>
          <p:cNvSpPr txBox="1"/>
          <p:nvPr/>
        </p:nvSpPr>
        <p:spPr>
          <a:xfrm>
            <a:off x="1343966" y="940638"/>
            <a:ext cx="6100684" cy="700000"/>
          </a:xfrm>
          <a:prstGeom prst="rect">
            <a:avLst/>
          </a:prstGeom>
          <a:noFill/>
        </p:spPr>
        <p:txBody>
          <a:bodyPr wrap="square" rtlCol="0">
            <a:spAutoFit/>
          </a:bodyPr>
          <a:lstStyle/>
          <a:p>
            <a:pPr algn="l" rtl="0"/>
            <a:r>
              <a:rPr lang="en-US" sz="1200" dirty="0">
                <a:solidFill>
                  <a:srgbClr val="000000"/>
                </a:solidFill>
                <a:latin typeface="Arial"/>
              </a:rPr>
              <a:t>Pressure distribution tables in different sections of the wing for one of the various flight conditions and in one flight section</a:t>
            </a:r>
            <a:endParaRPr lang="en-CA" sz="3200" dirty="0"/>
          </a:p>
        </p:txBody>
      </p:sp>
      <p:sp>
        <p:nvSpPr>
          <p:cNvPr id="4" name="Text Box 4">
            <a:extLst>
              <a:ext uri="{FF2B5EF4-FFF2-40B4-BE49-F238E27FC236}">
                <a16:creationId xmlns:a16="http://schemas.microsoft.com/office/drawing/2014/main" id="{FF6D7F7F-B708-73BA-A13F-CEF2AB7AFC8A}"/>
              </a:ext>
            </a:extLst>
          </p:cNvPr>
          <p:cNvSpPr txBox="1">
            <a:spLocks noChangeArrowheads="1"/>
          </p:cNvSpPr>
          <p:nvPr/>
        </p:nvSpPr>
        <p:spPr bwMode="auto">
          <a:xfrm>
            <a:off x="271463" y="442875"/>
            <a:ext cx="573276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rtl="0" eaLnBrk="0" hangingPunct="0">
              <a:lnSpc>
                <a:spcPct val="100000"/>
              </a:lnSpc>
              <a:spcBef>
                <a:spcPct val="0"/>
              </a:spcBef>
            </a:pPr>
            <a:r>
              <a:rPr lang="en-US" altLang="en-US" sz="2000" dirty="0">
                <a:solidFill>
                  <a:schemeClr val="tx1"/>
                </a:solidFill>
                <a:latin typeface="Arial" panose="020B0604020202020204" pitchFamily="34" charset="0"/>
              </a:rPr>
              <a:t>Data Preparation - </a:t>
            </a:r>
            <a:r>
              <a:rPr lang="en-CA" sz="2000" dirty="0">
                <a:solidFill>
                  <a:srgbClr val="000000"/>
                </a:solidFill>
                <a:latin typeface="Arial"/>
              </a:rPr>
              <a:t>Loading of Light Aircraft</a:t>
            </a:r>
            <a:endParaRPr lang="ar-SA" altLang="en-US" sz="2000" dirty="0">
              <a:solidFill>
                <a:srgbClr val="333399"/>
              </a:solidFill>
              <a:effectLst>
                <a:outerShdw blurRad="38100" dist="38100" dir="2700000" algn="tl">
                  <a:srgbClr val="C0C0C0"/>
                </a:outerShdw>
              </a:effectLst>
            </a:endParaRPr>
          </a:p>
        </p:txBody>
      </p:sp>
      <p:pic>
        <p:nvPicPr>
          <p:cNvPr id="5" name="Picture 4" descr="A red and blue text on a black background&#10;&#10;Description automatically generated">
            <a:extLst>
              <a:ext uri="{FF2B5EF4-FFF2-40B4-BE49-F238E27FC236}">
                <a16:creationId xmlns:a16="http://schemas.microsoft.com/office/drawing/2014/main" id="{7109324B-C77C-F9BF-6EF2-EAAC58DC072C}"/>
              </a:ext>
            </a:extLst>
          </p:cNvPr>
          <p:cNvPicPr>
            <a:picLocks noChangeAspect="1"/>
          </p:cNvPicPr>
          <p:nvPr/>
        </p:nvPicPr>
        <p:blipFill>
          <a:blip r:embed="rId14">
            <a:extLst>
              <a:ext uri="{BEBA8EAE-BF5A-486C-A8C5-ECC9F3942E4B}">
                <a14:imgProps xmlns:a14="http://schemas.microsoft.com/office/drawing/2010/main">
                  <a14:imgLayer r:embed="rId1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6738" name="Object 2">
            <a:extLst>
              <a:ext uri="{FF2B5EF4-FFF2-40B4-BE49-F238E27FC236}">
                <a16:creationId xmlns:a16="http://schemas.microsoft.com/office/drawing/2014/main" id="{61F72359-F627-FEC2-6C92-297A3B0F4028}"/>
              </a:ext>
            </a:extLst>
          </p:cNvPr>
          <p:cNvGraphicFramePr>
            <a:graphicFrameLocks noChangeAspect="1"/>
          </p:cNvGraphicFramePr>
          <p:nvPr>
            <p:extLst>
              <p:ext uri="{D42A27DB-BD31-4B8C-83A1-F6EECF244321}">
                <p14:modId xmlns:p14="http://schemas.microsoft.com/office/powerpoint/2010/main" val="2562098781"/>
              </p:ext>
            </p:extLst>
          </p:nvPr>
        </p:nvGraphicFramePr>
        <p:xfrm>
          <a:off x="5788025" y="1676400"/>
          <a:ext cx="1935163" cy="5159375"/>
        </p:xfrm>
        <a:graphic>
          <a:graphicData uri="http://schemas.openxmlformats.org/presentationml/2006/ole">
            <mc:AlternateContent xmlns:mc="http://schemas.openxmlformats.org/markup-compatibility/2006">
              <mc:Choice xmlns:v="urn:schemas-microsoft-com:vml" Requires="v">
                <p:oleObj name="Worksheet" r:id="rId2" imgW="1935551" imgH="4366354" progId="Excel.Sheet.8">
                  <p:embed/>
                </p:oleObj>
              </mc:Choice>
              <mc:Fallback>
                <p:oleObj name="Worksheet" r:id="rId2" imgW="1935551" imgH="4366354" progId="Excel.Sheet.8">
                  <p:embed/>
                  <p:pic>
                    <p:nvPicPr>
                      <p:cNvPr id="0" name="Object 2"/>
                      <p:cNvPicPr>
                        <a:picLocks noChangeAspect="1" noChangeArrowheads="1"/>
                      </p:cNvPicPr>
                      <p:nvPr/>
                    </p:nvPicPr>
                    <p:blipFill>
                      <a:blip r:embed="rId3"/>
                      <a:srcRect/>
                      <a:stretch>
                        <a:fillRect/>
                      </a:stretch>
                    </p:blipFill>
                    <p:spPr bwMode="auto">
                      <a:xfrm>
                        <a:off x="5788025" y="1676400"/>
                        <a:ext cx="1935163" cy="5159375"/>
                      </a:xfrm>
                      <a:prstGeom prst="rect">
                        <a:avLst/>
                      </a:prstGeom>
                      <a:noFill/>
                      <a:ln>
                        <a:noFill/>
                      </a:ln>
                      <a:effectLst/>
                    </p:spPr>
                  </p:pic>
                </p:oleObj>
              </mc:Fallback>
            </mc:AlternateContent>
          </a:graphicData>
        </a:graphic>
      </p:graphicFrame>
      <p:graphicFrame>
        <p:nvGraphicFramePr>
          <p:cNvPr id="116739" name="Object 3">
            <a:extLst>
              <a:ext uri="{FF2B5EF4-FFF2-40B4-BE49-F238E27FC236}">
                <a16:creationId xmlns:a16="http://schemas.microsoft.com/office/drawing/2014/main" id="{F1A7123A-3638-0E02-A052-7413315683CB}"/>
              </a:ext>
            </a:extLst>
          </p:cNvPr>
          <p:cNvGraphicFramePr>
            <a:graphicFrameLocks noChangeAspect="1"/>
          </p:cNvGraphicFramePr>
          <p:nvPr>
            <p:extLst>
              <p:ext uri="{D42A27DB-BD31-4B8C-83A1-F6EECF244321}">
                <p14:modId xmlns:p14="http://schemas.microsoft.com/office/powerpoint/2010/main" val="494590546"/>
              </p:ext>
            </p:extLst>
          </p:nvPr>
        </p:nvGraphicFramePr>
        <p:xfrm>
          <a:off x="3733800" y="2133600"/>
          <a:ext cx="1935163" cy="4702175"/>
        </p:xfrm>
        <a:graphic>
          <a:graphicData uri="http://schemas.openxmlformats.org/presentationml/2006/ole">
            <mc:AlternateContent xmlns:mc="http://schemas.openxmlformats.org/markup-compatibility/2006">
              <mc:Choice xmlns:v="urn:schemas-microsoft-com:vml" Requires="v">
                <p:oleObj name="Worksheet" r:id="rId4" imgW="1935551" imgH="4701477" progId="Excel.Sheet.8">
                  <p:embed/>
                </p:oleObj>
              </mc:Choice>
              <mc:Fallback>
                <p:oleObj name="Worksheet" r:id="rId4" imgW="1935551" imgH="4701477" progId="Excel.Sheet.8">
                  <p:embed/>
                  <p:pic>
                    <p:nvPicPr>
                      <p:cNvPr id="0" name="Object 3"/>
                      <p:cNvPicPr>
                        <a:picLocks noChangeAspect="1" noChangeArrowheads="1"/>
                      </p:cNvPicPr>
                      <p:nvPr/>
                    </p:nvPicPr>
                    <p:blipFill>
                      <a:blip r:embed="rId5"/>
                      <a:srcRect/>
                      <a:stretch>
                        <a:fillRect/>
                      </a:stretch>
                    </p:blipFill>
                    <p:spPr bwMode="auto">
                      <a:xfrm>
                        <a:off x="3733800" y="2133600"/>
                        <a:ext cx="1935163" cy="47021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40" name="Object 4">
            <a:extLst>
              <a:ext uri="{FF2B5EF4-FFF2-40B4-BE49-F238E27FC236}">
                <a16:creationId xmlns:a16="http://schemas.microsoft.com/office/drawing/2014/main" id="{1896EC74-DEB7-E391-BF5D-2B34963A1D69}"/>
              </a:ext>
            </a:extLst>
          </p:cNvPr>
          <p:cNvGraphicFramePr>
            <a:graphicFrameLocks noChangeAspect="1"/>
          </p:cNvGraphicFramePr>
          <p:nvPr/>
        </p:nvGraphicFramePr>
        <p:xfrm>
          <a:off x="1676400" y="2133600"/>
          <a:ext cx="1935163" cy="4702175"/>
        </p:xfrm>
        <a:graphic>
          <a:graphicData uri="http://schemas.openxmlformats.org/presentationml/2006/ole">
            <mc:AlternateContent xmlns:mc="http://schemas.openxmlformats.org/markup-compatibility/2006">
              <mc:Choice xmlns:v="urn:schemas-microsoft-com:vml" Requires="v">
                <p:oleObj name="Worksheet" r:id="rId6" imgW="1935551" imgH="4701477" progId="Excel.Sheet.8">
                  <p:embed/>
                </p:oleObj>
              </mc:Choice>
              <mc:Fallback>
                <p:oleObj name="Worksheet" r:id="rId6" imgW="1935551" imgH="4701477" progId="Excel.Sheet.8">
                  <p:embed/>
                  <p:pic>
                    <p:nvPicPr>
                      <p:cNvPr id="0" name="Object 4"/>
                      <p:cNvPicPr>
                        <a:picLocks noChangeAspect="1" noChangeArrowheads="1"/>
                      </p:cNvPicPr>
                      <p:nvPr/>
                    </p:nvPicPr>
                    <p:blipFill>
                      <a:blip r:embed="rId7"/>
                      <a:srcRect/>
                      <a:stretch>
                        <a:fillRect/>
                      </a:stretch>
                    </p:blipFill>
                    <p:spPr bwMode="auto">
                      <a:xfrm>
                        <a:off x="1676400" y="2133600"/>
                        <a:ext cx="1935163" cy="47021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41" name="Object 5">
            <a:extLst>
              <a:ext uri="{FF2B5EF4-FFF2-40B4-BE49-F238E27FC236}">
                <a16:creationId xmlns:a16="http://schemas.microsoft.com/office/drawing/2014/main" id="{41825211-2456-1F38-D0ED-1352682B420F}"/>
              </a:ext>
            </a:extLst>
          </p:cNvPr>
          <p:cNvGraphicFramePr>
            <a:graphicFrameLocks noChangeAspect="1"/>
          </p:cNvGraphicFramePr>
          <p:nvPr/>
        </p:nvGraphicFramePr>
        <p:xfrm>
          <a:off x="1676400" y="1676400"/>
          <a:ext cx="1885950" cy="495300"/>
        </p:xfrm>
        <a:graphic>
          <a:graphicData uri="http://schemas.openxmlformats.org/presentationml/2006/ole">
            <mc:AlternateContent xmlns:mc="http://schemas.openxmlformats.org/markup-compatibility/2006">
              <mc:Choice xmlns:v="urn:schemas-microsoft-com:vml" Requires="v">
                <p:oleObj name="Worksheet" r:id="rId8" imgW="1886407" imgH="495605" progId="Excel.Sheet.8">
                  <p:embed/>
                </p:oleObj>
              </mc:Choice>
              <mc:Fallback>
                <p:oleObj name="Worksheet" r:id="rId8" imgW="1886407" imgH="495605" progId="Excel.Sheet.8">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1676400"/>
                        <a:ext cx="1885950" cy="4953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42" name="Object 6">
            <a:extLst>
              <a:ext uri="{FF2B5EF4-FFF2-40B4-BE49-F238E27FC236}">
                <a16:creationId xmlns:a16="http://schemas.microsoft.com/office/drawing/2014/main" id="{259EDD91-08A1-30CD-B2C8-081655CF80CB}"/>
              </a:ext>
            </a:extLst>
          </p:cNvPr>
          <p:cNvGraphicFramePr>
            <a:graphicFrameLocks noChangeAspect="1"/>
          </p:cNvGraphicFramePr>
          <p:nvPr>
            <p:extLst>
              <p:ext uri="{D42A27DB-BD31-4B8C-83A1-F6EECF244321}">
                <p14:modId xmlns:p14="http://schemas.microsoft.com/office/powerpoint/2010/main" val="1202760536"/>
              </p:ext>
            </p:extLst>
          </p:nvPr>
        </p:nvGraphicFramePr>
        <p:xfrm>
          <a:off x="3733799" y="1676400"/>
          <a:ext cx="1935163" cy="495300"/>
        </p:xfrm>
        <a:graphic>
          <a:graphicData uri="http://schemas.openxmlformats.org/presentationml/2006/ole">
            <mc:AlternateContent xmlns:mc="http://schemas.openxmlformats.org/markup-compatibility/2006">
              <mc:Choice xmlns:v="urn:schemas-microsoft-com:vml" Requires="v">
                <p:oleObj name="Worksheet" r:id="rId10" imgW="1886407" imgH="495605" progId="Excel.Sheet.8">
                  <p:embed/>
                </p:oleObj>
              </mc:Choice>
              <mc:Fallback>
                <p:oleObj name="Worksheet" r:id="rId10" imgW="1886407" imgH="495605" progId="Excel.Sheet.8">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3799" y="1676400"/>
                        <a:ext cx="1935163" cy="495300"/>
                      </a:xfrm>
                      <a:prstGeom prst="rect">
                        <a:avLst/>
                      </a:prstGeom>
                      <a:noFill/>
                      <a:ln>
                        <a:noFill/>
                      </a:ln>
                      <a:effectLst/>
                    </p:spPr>
                  </p:pic>
                </p:oleObj>
              </mc:Fallback>
            </mc:AlternateContent>
          </a:graphicData>
        </a:graphic>
      </p:graphicFrame>
      <p:sp>
        <p:nvSpPr>
          <p:cNvPr id="116746" name="AutoShape 10">
            <a:extLst>
              <a:ext uri="{FF2B5EF4-FFF2-40B4-BE49-F238E27FC236}">
                <a16:creationId xmlns:a16="http://schemas.microsoft.com/office/drawing/2014/main" id="{57821AD9-4FBF-4CA0-0BCB-31A72A6B7B94}"/>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2" name="Text Box 4">
            <a:extLst>
              <a:ext uri="{FF2B5EF4-FFF2-40B4-BE49-F238E27FC236}">
                <a16:creationId xmlns:a16="http://schemas.microsoft.com/office/drawing/2014/main" id="{45D13D5F-51B3-4A1A-D51F-325FFC3B726C}"/>
              </a:ext>
            </a:extLst>
          </p:cNvPr>
          <p:cNvSpPr txBox="1">
            <a:spLocks noChangeArrowheads="1"/>
          </p:cNvSpPr>
          <p:nvPr/>
        </p:nvSpPr>
        <p:spPr bwMode="auto">
          <a:xfrm>
            <a:off x="266700" y="444075"/>
            <a:ext cx="573276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rtl="0" eaLnBrk="0" hangingPunct="0">
              <a:lnSpc>
                <a:spcPct val="100000"/>
              </a:lnSpc>
              <a:spcBef>
                <a:spcPct val="0"/>
              </a:spcBef>
            </a:pPr>
            <a:r>
              <a:rPr lang="en-US" altLang="en-US" sz="2000" dirty="0">
                <a:solidFill>
                  <a:schemeClr val="tx1"/>
                </a:solidFill>
                <a:latin typeface="Arial" panose="020B0604020202020204" pitchFamily="34" charset="0"/>
              </a:rPr>
              <a:t>Data Preparation - </a:t>
            </a:r>
            <a:r>
              <a:rPr lang="en-CA" sz="2000" dirty="0">
                <a:solidFill>
                  <a:srgbClr val="000000"/>
                </a:solidFill>
                <a:latin typeface="Arial"/>
              </a:rPr>
              <a:t>Loading of Light Aircraft</a:t>
            </a:r>
            <a:endParaRPr lang="ar-SA" altLang="en-US" sz="2000" dirty="0">
              <a:solidFill>
                <a:srgbClr val="333399"/>
              </a:solidFill>
              <a:effectLst>
                <a:outerShdw blurRad="38100" dist="38100" dir="2700000" algn="tl">
                  <a:srgbClr val="C0C0C0"/>
                </a:outerShdw>
              </a:effectLst>
            </a:endParaRPr>
          </a:p>
        </p:txBody>
      </p:sp>
      <p:sp>
        <p:nvSpPr>
          <p:cNvPr id="3" name="TextBox 2">
            <a:extLst>
              <a:ext uri="{FF2B5EF4-FFF2-40B4-BE49-F238E27FC236}">
                <a16:creationId xmlns:a16="http://schemas.microsoft.com/office/drawing/2014/main" id="{5E385854-3341-58AD-F260-3F58C824D5BE}"/>
              </a:ext>
            </a:extLst>
          </p:cNvPr>
          <p:cNvSpPr txBox="1"/>
          <p:nvPr/>
        </p:nvSpPr>
        <p:spPr>
          <a:xfrm>
            <a:off x="1594754" y="1000136"/>
            <a:ext cx="6100684" cy="700000"/>
          </a:xfrm>
          <a:prstGeom prst="rect">
            <a:avLst/>
          </a:prstGeom>
          <a:noFill/>
        </p:spPr>
        <p:txBody>
          <a:bodyPr wrap="square" rtlCol="0">
            <a:spAutoFit/>
          </a:bodyPr>
          <a:lstStyle/>
          <a:p>
            <a:pPr algn="l" rtl="0"/>
            <a:r>
              <a:rPr lang="en-US" sz="1200" dirty="0">
                <a:solidFill>
                  <a:srgbClr val="000000"/>
                </a:solidFill>
                <a:latin typeface="Arial"/>
              </a:rPr>
              <a:t>Pressure distribution tables in different sections of the wing for one of the various flight conditions and in one flight section</a:t>
            </a:r>
            <a:endParaRPr lang="en-CA" sz="3200" dirty="0"/>
          </a:p>
        </p:txBody>
      </p:sp>
      <p:pic>
        <p:nvPicPr>
          <p:cNvPr id="5" name="Picture 4" descr="A red and blue text on a black background&#10;&#10;Description automatically generated">
            <a:extLst>
              <a:ext uri="{FF2B5EF4-FFF2-40B4-BE49-F238E27FC236}">
                <a16:creationId xmlns:a16="http://schemas.microsoft.com/office/drawing/2014/main" id="{307553F1-FCB2-FA62-79AD-5976D88791A7}"/>
              </a:ext>
            </a:extLst>
          </p:cNvPr>
          <p:cNvPicPr>
            <a:picLocks noChangeAspect="1"/>
          </p:cNvPicPr>
          <p:nvPr/>
        </p:nvPicPr>
        <p:blipFill>
          <a:blip r:embed="rId12">
            <a:extLst>
              <a:ext uri="{BEBA8EAE-BF5A-486C-A8C5-ECC9F3942E4B}">
                <a14:imgProps xmlns:a14="http://schemas.microsoft.com/office/drawing/2010/main">
                  <a14:imgLayer r:embed="rId1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70" name="AutoShape 10">
            <a:extLst>
              <a:ext uri="{FF2B5EF4-FFF2-40B4-BE49-F238E27FC236}">
                <a16:creationId xmlns:a16="http://schemas.microsoft.com/office/drawing/2014/main" id="{73961401-4AB7-9F93-A575-1C2E9490381B}"/>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aphicFrame>
        <p:nvGraphicFramePr>
          <p:cNvPr id="117774" name="Object 14">
            <a:extLst>
              <a:ext uri="{FF2B5EF4-FFF2-40B4-BE49-F238E27FC236}">
                <a16:creationId xmlns:a16="http://schemas.microsoft.com/office/drawing/2014/main" id="{E92A7F03-E385-CA05-75E6-9A6A11C9A53A}"/>
              </a:ext>
            </a:extLst>
          </p:cNvPr>
          <p:cNvGraphicFramePr>
            <a:graphicFrameLocks noChangeAspect="1"/>
          </p:cNvGraphicFramePr>
          <p:nvPr>
            <p:extLst>
              <p:ext uri="{D42A27DB-BD31-4B8C-83A1-F6EECF244321}">
                <p14:modId xmlns:p14="http://schemas.microsoft.com/office/powerpoint/2010/main" val="437552924"/>
              </p:ext>
            </p:extLst>
          </p:nvPr>
        </p:nvGraphicFramePr>
        <p:xfrm>
          <a:off x="4495800" y="1828800"/>
          <a:ext cx="4537075" cy="3260725"/>
        </p:xfrm>
        <a:graphic>
          <a:graphicData uri="http://schemas.openxmlformats.org/presentationml/2006/ole">
            <mc:AlternateContent xmlns:mc="http://schemas.openxmlformats.org/markup-compatibility/2006">
              <mc:Choice xmlns:v="urn:schemas-microsoft-com:vml" Requires="v">
                <p:oleObj name="Worksheet" r:id="rId2" imgW="3284185" imgH="2362404" progId="Excel.Sheet.8">
                  <p:embed/>
                </p:oleObj>
              </mc:Choice>
              <mc:Fallback>
                <p:oleObj name="Worksheet" r:id="rId2" imgW="3284185" imgH="2362404" progId="Excel.Sheet.8">
                  <p:embed/>
                  <p:pic>
                    <p:nvPicPr>
                      <p:cNvPr id="0" name="Object 14"/>
                      <p:cNvPicPr>
                        <a:picLocks noChangeAspect="1" noChangeArrowheads="1"/>
                      </p:cNvPicPr>
                      <p:nvPr/>
                    </p:nvPicPr>
                    <p:blipFill>
                      <a:blip r:embed="rId3"/>
                      <a:srcRect/>
                      <a:stretch>
                        <a:fillRect/>
                      </a:stretch>
                    </p:blipFill>
                    <p:spPr bwMode="auto">
                      <a:xfrm>
                        <a:off x="4495800" y="1828800"/>
                        <a:ext cx="4537075" cy="32607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75" name="Object 15">
            <a:extLst>
              <a:ext uri="{FF2B5EF4-FFF2-40B4-BE49-F238E27FC236}">
                <a16:creationId xmlns:a16="http://schemas.microsoft.com/office/drawing/2014/main" id="{E930D489-A1A1-6913-6B8B-5846D5EA99B1}"/>
              </a:ext>
            </a:extLst>
          </p:cNvPr>
          <p:cNvGraphicFramePr>
            <a:graphicFrameLocks noChangeAspect="1"/>
          </p:cNvGraphicFramePr>
          <p:nvPr>
            <p:extLst>
              <p:ext uri="{D42A27DB-BD31-4B8C-83A1-F6EECF244321}">
                <p14:modId xmlns:p14="http://schemas.microsoft.com/office/powerpoint/2010/main" val="511927375"/>
              </p:ext>
            </p:extLst>
          </p:nvPr>
        </p:nvGraphicFramePr>
        <p:xfrm>
          <a:off x="80392" y="3886200"/>
          <a:ext cx="4419600" cy="2667000"/>
        </p:xfrm>
        <a:graphic>
          <a:graphicData uri="http://schemas.openxmlformats.org/presentationml/2006/ole">
            <mc:AlternateContent xmlns:mc="http://schemas.openxmlformats.org/markup-compatibility/2006">
              <mc:Choice xmlns:v="urn:schemas-microsoft-com:vml" Requires="v">
                <p:oleObj name="Chart" r:id="rId4" imgW="4678751" imgH="1928017" progId="Excel.Chart.8">
                  <p:embed/>
                </p:oleObj>
              </mc:Choice>
              <mc:Fallback>
                <p:oleObj name="Chart" r:id="rId4" imgW="4678751" imgH="1928017" progId="Excel.Chart.8">
                  <p:embed/>
                  <p:pic>
                    <p:nvPicPr>
                      <p:cNvPr id="0" name="Object 15"/>
                      <p:cNvPicPr>
                        <a:picLocks noChangeAspect="1" noChangeArrowheads="1"/>
                      </p:cNvPicPr>
                      <p:nvPr/>
                    </p:nvPicPr>
                    <p:blipFill>
                      <a:blip r:embed="rId5"/>
                      <a:srcRect/>
                      <a:stretch>
                        <a:fillRect/>
                      </a:stretch>
                    </p:blipFill>
                    <p:spPr bwMode="auto">
                      <a:xfrm>
                        <a:off x="80392" y="3886200"/>
                        <a:ext cx="4419600" cy="2667000"/>
                      </a:xfrm>
                      <a:prstGeom prst="rect">
                        <a:avLst/>
                      </a:prstGeom>
                      <a:noFill/>
                      <a:ln>
                        <a:noFill/>
                      </a:ln>
                      <a:effectLst/>
                    </p:spPr>
                  </p:pic>
                </p:oleObj>
              </mc:Fallback>
            </mc:AlternateContent>
          </a:graphicData>
        </a:graphic>
      </p:graphicFrame>
      <p:sp>
        <p:nvSpPr>
          <p:cNvPr id="117780" name="Oval 20">
            <a:extLst>
              <a:ext uri="{FF2B5EF4-FFF2-40B4-BE49-F238E27FC236}">
                <a16:creationId xmlns:a16="http://schemas.microsoft.com/office/drawing/2014/main" id="{D555B3DB-8678-AE74-2620-411280203B9D}"/>
              </a:ext>
            </a:extLst>
          </p:cNvPr>
          <p:cNvSpPr>
            <a:spLocks noChangeArrowheads="1"/>
          </p:cNvSpPr>
          <p:nvPr/>
        </p:nvSpPr>
        <p:spPr bwMode="auto">
          <a:xfrm>
            <a:off x="1676400" y="2057400"/>
            <a:ext cx="914400" cy="914400"/>
          </a:xfrm>
          <a:prstGeom prst="ellipse">
            <a:avLst/>
          </a:prstGeom>
          <a:noFill/>
          <a:ln>
            <a:noFill/>
          </a:ln>
          <a:effectLst>
            <a:outerShdw dist="35921" dir="2700000" algn="ctr" rotWithShape="0">
              <a:srgbClr val="808080"/>
            </a:outerShdw>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Lst>
        </p:spPr>
        <p:txBody>
          <a:bodyPr wrap="none" lIns="90000" tIns="46800" rIns="90000" bIns="46800" anchor="ctr">
            <a:spAutoFit/>
          </a:bodyPr>
          <a:lstStyle/>
          <a:p>
            <a:endParaRPr lang="en-CA"/>
          </a:p>
        </p:txBody>
      </p:sp>
      <p:sp>
        <p:nvSpPr>
          <p:cNvPr id="2" name="TextBox 1">
            <a:extLst>
              <a:ext uri="{FF2B5EF4-FFF2-40B4-BE49-F238E27FC236}">
                <a16:creationId xmlns:a16="http://schemas.microsoft.com/office/drawing/2014/main" id="{E1F9DC14-35E7-47BF-11F5-FD20DDA367D5}"/>
              </a:ext>
            </a:extLst>
          </p:cNvPr>
          <p:cNvSpPr txBox="1"/>
          <p:nvPr/>
        </p:nvSpPr>
        <p:spPr>
          <a:xfrm>
            <a:off x="111125" y="3541514"/>
            <a:ext cx="3124573" cy="335926"/>
          </a:xfrm>
          <a:prstGeom prst="rect">
            <a:avLst/>
          </a:prstGeom>
          <a:noFill/>
        </p:spPr>
        <p:txBody>
          <a:bodyPr wrap="none" rtlCol="0">
            <a:spAutoFit/>
          </a:bodyPr>
          <a:lstStyle/>
          <a:p>
            <a:pPr algn="l"/>
            <a:r>
              <a:rPr lang="en-US" sz="1200" dirty="0">
                <a:solidFill>
                  <a:srgbClr val="000000"/>
                </a:solidFill>
                <a:latin typeface="Arial"/>
              </a:rPr>
              <a:t>Distributed load diagram along the wing</a:t>
            </a:r>
            <a:endParaRPr lang="en-CA" sz="1400" dirty="0"/>
          </a:p>
        </p:txBody>
      </p:sp>
      <p:sp>
        <p:nvSpPr>
          <p:cNvPr id="4" name="Rectangle 1">
            <a:extLst>
              <a:ext uri="{FF2B5EF4-FFF2-40B4-BE49-F238E27FC236}">
                <a16:creationId xmlns:a16="http://schemas.microsoft.com/office/drawing/2014/main" id="{A728B483-016D-55DE-438A-113814DA1D60}"/>
              </a:ext>
            </a:extLst>
          </p:cNvPr>
          <p:cNvSpPr>
            <a:spLocks noChangeArrowheads="1"/>
          </p:cNvSpPr>
          <p:nvPr/>
        </p:nvSpPr>
        <p:spPr bwMode="auto">
          <a:xfrm>
            <a:off x="4495800" y="1377962"/>
            <a:ext cx="4419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rPr>
              <a:t>Distributed load table along the wing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 Box 4">
            <a:extLst>
              <a:ext uri="{FF2B5EF4-FFF2-40B4-BE49-F238E27FC236}">
                <a16:creationId xmlns:a16="http://schemas.microsoft.com/office/drawing/2014/main" id="{3CF54474-7F16-1407-39FD-90AEF27C9A55}"/>
              </a:ext>
            </a:extLst>
          </p:cNvPr>
          <p:cNvSpPr txBox="1">
            <a:spLocks noChangeArrowheads="1"/>
          </p:cNvSpPr>
          <p:nvPr/>
        </p:nvSpPr>
        <p:spPr bwMode="auto">
          <a:xfrm>
            <a:off x="266700" y="478543"/>
            <a:ext cx="5732760" cy="400110"/>
          </a:xfrm>
          <a:prstGeom prst="rect">
            <a:avLst/>
          </a:prstGeom>
          <a:noFill/>
          <a:ln>
            <a:noFill/>
          </a:ln>
          <a:effectLst/>
        </p:spPr>
        <p:txBody>
          <a:bodyPr wrap="square">
            <a:spAutoFit/>
          </a:bodyPr>
          <a:lstStyle/>
          <a:p>
            <a:pPr algn="l" rtl="0" eaLnBrk="0" hangingPunct="0">
              <a:lnSpc>
                <a:spcPct val="100000"/>
              </a:lnSpc>
              <a:spcBef>
                <a:spcPct val="0"/>
              </a:spcBef>
            </a:pPr>
            <a:r>
              <a:rPr lang="en-US" altLang="en-US" sz="2000" dirty="0">
                <a:solidFill>
                  <a:schemeClr val="tx1"/>
                </a:solidFill>
                <a:latin typeface="Arial" panose="020B0604020202020204" pitchFamily="34" charset="0"/>
              </a:rPr>
              <a:t>Data Preparation - </a:t>
            </a:r>
            <a:r>
              <a:rPr lang="en-CA" sz="2000" dirty="0">
                <a:solidFill>
                  <a:srgbClr val="000000"/>
                </a:solidFill>
                <a:latin typeface="Arial"/>
              </a:rPr>
              <a:t>Loading of Light Aircraft</a:t>
            </a:r>
            <a:endParaRPr lang="ar-SA" altLang="en-US" sz="2000" dirty="0">
              <a:solidFill>
                <a:srgbClr val="333399"/>
              </a:solidFill>
              <a:effectLst>
                <a:outerShdw blurRad="38100" dist="38100" dir="2700000" algn="tl">
                  <a:srgbClr val="C0C0C0"/>
                </a:outerShdw>
              </a:effectLst>
            </a:endParaRPr>
          </a:p>
        </p:txBody>
      </p:sp>
      <p:pic>
        <p:nvPicPr>
          <p:cNvPr id="5" name="Picture 4" descr="A red and blue text on a black background&#10;&#10;Description automatically generated">
            <a:extLst>
              <a:ext uri="{FF2B5EF4-FFF2-40B4-BE49-F238E27FC236}">
                <a16:creationId xmlns:a16="http://schemas.microsoft.com/office/drawing/2014/main" id="{8D563A76-B4E9-10E9-B087-7E27DCFF0E8D}"/>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AutoShape 4">
            <a:extLst>
              <a:ext uri="{FF2B5EF4-FFF2-40B4-BE49-F238E27FC236}">
                <a16:creationId xmlns:a16="http://schemas.microsoft.com/office/drawing/2014/main" id="{17DAE78D-DE8A-3FA8-37E6-534B61283D54}"/>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aphicFrame>
        <p:nvGraphicFramePr>
          <p:cNvPr id="118796" name="Object 12">
            <a:extLst>
              <a:ext uri="{FF2B5EF4-FFF2-40B4-BE49-F238E27FC236}">
                <a16:creationId xmlns:a16="http://schemas.microsoft.com/office/drawing/2014/main" id="{0C7D2F1B-91FF-8D70-F2F4-4D30210D25F4}"/>
              </a:ext>
            </a:extLst>
          </p:cNvPr>
          <p:cNvGraphicFramePr>
            <a:graphicFrameLocks noChangeAspect="1"/>
          </p:cNvGraphicFramePr>
          <p:nvPr>
            <p:extLst>
              <p:ext uri="{D42A27DB-BD31-4B8C-83A1-F6EECF244321}">
                <p14:modId xmlns:p14="http://schemas.microsoft.com/office/powerpoint/2010/main" val="2201395694"/>
              </p:ext>
            </p:extLst>
          </p:nvPr>
        </p:nvGraphicFramePr>
        <p:xfrm>
          <a:off x="152400" y="1905000"/>
          <a:ext cx="4144963" cy="2827338"/>
        </p:xfrm>
        <a:graphic>
          <a:graphicData uri="http://schemas.openxmlformats.org/presentationml/2006/ole">
            <mc:AlternateContent xmlns:mc="http://schemas.openxmlformats.org/markup-compatibility/2006">
              <mc:Choice xmlns:v="urn:schemas-microsoft-com:vml" Requires="v">
                <p:oleObj name="Worksheet" r:id="rId2" imgW="3451754" imgH="2354769" progId="Excel.Sheet.8">
                  <p:embed/>
                </p:oleObj>
              </mc:Choice>
              <mc:Fallback>
                <p:oleObj name="Worksheet" r:id="rId2" imgW="3451754" imgH="2354769" progId="Excel.Sheet.8">
                  <p:embed/>
                  <p:pic>
                    <p:nvPicPr>
                      <p:cNvPr id="0" name="Object 12"/>
                      <p:cNvPicPr>
                        <a:picLocks noChangeAspect="1" noChangeArrowheads="1"/>
                      </p:cNvPicPr>
                      <p:nvPr/>
                    </p:nvPicPr>
                    <p:blipFill>
                      <a:blip r:embed="rId3"/>
                      <a:srcRect/>
                      <a:stretch>
                        <a:fillRect/>
                      </a:stretch>
                    </p:blipFill>
                    <p:spPr bwMode="auto">
                      <a:xfrm>
                        <a:off x="152400" y="1905000"/>
                        <a:ext cx="4144963" cy="28273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8798" name="Object 14">
            <a:extLst>
              <a:ext uri="{FF2B5EF4-FFF2-40B4-BE49-F238E27FC236}">
                <a16:creationId xmlns:a16="http://schemas.microsoft.com/office/drawing/2014/main" id="{0BB43000-DBCE-0F7B-E51C-FE20716A2DC7}"/>
              </a:ext>
            </a:extLst>
          </p:cNvPr>
          <p:cNvGraphicFramePr>
            <a:graphicFrameLocks noChangeAspect="1"/>
          </p:cNvGraphicFramePr>
          <p:nvPr>
            <p:extLst>
              <p:ext uri="{D42A27DB-BD31-4B8C-83A1-F6EECF244321}">
                <p14:modId xmlns:p14="http://schemas.microsoft.com/office/powerpoint/2010/main" val="4181684497"/>
              </p:ext>
            </p:extLst>
          </p:nvPr>
        </p:nvGraphicFramePr>
        <p:xfrm>
          <a:off x="4419600" y="3657600"/>
          <a:ext cx="4562475" cy="3019425"/>
        </p:xfrm>
        <a:graphic>
          <a:graphicData uri="http://schemas.openxmlformats.org/presentationml/2006/ole">
            <mc:AlternateContent xmlns:mc="http://schemas.openxmlformats.org/markup-compatibility/2006">
              <mc:Choice xmlns:v="urn:schemas-microsoft-com:vml" Requires="v">
                <p:oleObj name="Chart" r:id="rId4" imgW="4602622" imgH="2849817" progId="Excel.Chart.8">
                  <p:embed/>
                </p:oleObj>
              </mc:Choice>
              <mc:Fallback>
                <p:oleObj name="Chart" r:id="rId4" imgW="4602622" imgH="2849817" progId="Excel.Chart.8">
                  <p:embed/>
                  <p:pic>
                    <p:nvPicPr>
                      <p:cNvPr id="0" name="Object 14"/>
                      <p:cNvPicPr>
                        <a:picLocks noChangeAspect="1" noChangeArrowheads="1"/>
                      </p:cNvPicPr>
                      <p:nvPr/>
                    </p:nvPicPr>
                    <p:blipFill>
                      <a:blip r:embed="rId5"/>
                      <a:srcRect/>
                      <a:stretch>
                        <a:fillRect/>
                      </a:stretch>
                    </p:blipFill>
                    <p:spPr bwMode="auto">
                      <a:xfrm>
                        <a:off x="4419600" y="3657600"/>
                        <a:ext cx="4562475" cy="3019425"/>
                      </a:xfrm>
                      <a:prstGeom prst="rect">
                        <a:avLst/>
                      </a:prstGeom>
                      <a:noFill/>
                      <a:ln>
                        <a:noFill/>
                      </a:ln>
                      <a:effectLst/>
                    </p:spPr>
                  </p:pic>
                </p:oleObj>
              </mc:Fallback>
            </mc:AlternateContent>
          </a:graphicData>
        </a:graphic>
      </p:graphicFrame>
      <p:sp>
        <p:nvSpPr>
          <p:cNvPr id="2" name="Text Box 4">
            <a:extLst>
              <a:ext uri="{FF2B5EF4-FFF2-40B4-BE49-F238E27FC236}">
                <a16:creationId xmlns:a16="http://schemas.microsoft.com/office/drawing/2014/main" id="{07B8D760-3638-4100-0E65-E5EF4D9288C9}"/>
              </a:ext>
            </a:extLst>
          </p:cNvPr>
          <p:cNvSpPr txBox="1">
            <a:spLocks noChangeArrowheads="1"/>
          </p:cNvSpPr>
          <p:nvPr/>
        </p:nvSpPr>
        <p:spPr bwMode="auto">
          <a:xfrm>
            <a:off x="266700" y="437004"/>
            <a:ext cx="573276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rtl="0" eaLnBrk="0" hangingPunct="0">
              <a:lnSpc>
                <a:spcPct val="100000"/>
              </a:lnSpc>
              <a:spcBef>
                <a:spcPct val="0"/>
              </a:spcBef>
            </a:pPr>
            <a:r>
              <a:rPr lang="en-US" altLang="en-US" sz="2000" dirty="0">
                <a:solidFill>
                  <a:schemeClr val="tx1"/>
                </a:solidFill>
                <a:latin typeface="Arial" panose="020B0604020202020204" pitchFamily="34" charset="0"/>
              </a:rPr>
              <a:t>Data Preparation - </a:t>
            </a:r>
            <a:r>
              <a:rPr lang="en-CA" sz="2000" dirty="0">
                <a:solidFill>
                  <a:srgbClr val="000000"/>
                </a:solidFill>
                <a:latin typeface="Arial"/>
              </a:rPr>
              <a:t>Loading of Light Aircraft</a:t>
            </a:r>
            <a:endParaRPr lang="ar-SA" altLang="en-US" sz="2000" dirty="0">
              <a:solidFill>
                <a:srgbClr val="333399"/>
              </a:solidFill>
              <a:effectLst>
                <a:outerShdw blurRad="38100" dist="38100" dir="2700000" algn="tl">
                  <a:srgbClr val="C0C0C0"/>
                </a:outerShdw>
              </a:effectLst>
            </a:endParaRPr>
          </a:p>
        </p:txBody>
      </p:sp>
      <p:sp>
        <p:nvSpPr>
          <p:cNvPr id="3" name="TextBox 2">
            <a:extLst>
              <a:ext uri="{FF2B5EF4-FFF2-40B4-BE49-F238E27FC236}">
                <a16:creationId xmlns:a16="http://schemas.microsoft.com/office/drawing/2014/main" id="{2B2244D9-37FE-E9F5-A512-F9E3FBCFF479}"/>
              </a:ext>
            </a:extLst>
          </p:cNvPr>
          <p:cNvSpPr txBox="1"/>
          <p:nvPr/>
        </p:nvSpPr>
        <p:spPr>
          <a:xfrm>
            <a:off x="107504" y="1416001"/>
            <a:ext cx="2557110" cy="335926"/>
          </a:xfrm>
          <a:prstGeom prst="rect">
            <a:avLst/>
          </a:prstGeom>
          <a:noFill/>
        </p:spPr>
        <p:txBody>
          <a:bodyPr wrap="none" rtlCol="0">
            <a:spAutoFit/>
          </a:bodyPr>
          <a:lstStyle/>
          <a:p>
            <a:pPr algn="l"/>
            <a:r>
              <a:rPr lang="en-US" sz="1200" dirty="0">
                <a:solidFill>
                  <a:srgbClr val="000000"/>
                </a:solidFill>
                <a:latin typeface="Arial"/>
              </a:rPr>
              <a:t>Shear force table along the wing</a:t>
            </a:r>
            <a:endParaRPr lang="en-CA" sz="1400" dirty="0"/>
          </a:p>
        </p:txBody>
      </p:sp>
      <p:sp>
        <p:nvSpPr>
          <p:cNvPr id="5" name="Rectangle 1">
            <a:extLst>
              <a:ext uri="{FF2B5EF4-FFF2-40B4-BE49-F238E27FC236}">
                <a16:creationId xmlns:a16="http://schemas.microsoft.com/office/drawing/2014/main" id="{9182D0A4-B2B9-A62E-4057-96F6597DE4B1}"/>
              </a:ext>
            </a:extLst>
          </p:cNvPr>
          <p:cNvSpPr>
            <a:spLocks noChangeArrowheads="1"/>
          </p:cNvSpPr>
          <p:nvPr/>
        </p:nvSpPr>
        <p:spPr bwMode="auto">
          <a:xfrm>
            <a:off x="4445452" y="3201980"/>
            <a:ext cx="44728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rPr>
              <a:t>Shear force distribution diagram along the wing</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6" name="Picture 5" descr="A red and blue text on a black background&#10;&#10;Description automatically generated">
            <a:extLst>
              <a:ext uri="{FF2B5EF4-FFF2-40B4-BE49-F238E27FC236}">
                <a16:creationId xmlns:a16="http://schemas.microsoft.com/office/drawing/2014/main" id="{284AE1F2-7007-8956-762F-5EB3D4050747}"/>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AutoShape 4">
            <a:extLst>
              <a:ext uri="{FF2B5EF4-FFF2-40B4-BE49-F238E27FC236}">
                <a16:creationId xmlns:a16="http://schemas.microsoft.com/office/drawing/2014/main" id="{83C02AB1-C94C-3B2B-2DA5-D0FAA2A132B8}"/>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aphicFrame>
        <p:nvGraphicFramePr>
          <p:cNvPr id="119818" name="Object 10">
            <a:extLst>
              <a:ext uri="{FF2B5EF4-FFF2-40B4-BE49-F238E27FC236}">
                <a16:creationId xmlns:a16="http://schemas.microsoft.com/office/drawing/2014/main" id="{666B13AE-EA65-B892-F54E-8D0C58761D5B}"/>
              </a:ext>
            </a:extLst>
          </p:cNvPr>
          <p:cNvGraphicFramePr>
            <a:graphicFrameLocks noChangeAspect="1"/>
          </p:cNvGraphicFramePr>
          <p:nvPr>
            <p:extLst>
              <p:ext uri="{D42A27DB-BD31-4B8C-83A1-F6EECF244321}">
                <p14:modId xmlns:p14="http://schemas.microsoft.com/office/powerpoint/2010/main" val="1285013718"/>
              </p:ext>
            </p:extLst>
          </p:nvPr>
        </p:nvGraphicFramePr>
        <p:xfrm>
          <a:off x="4724400" y="1676400"/>
          <a:ext cx="4341813" cy="2871788"/>
        </p:xfrm>
        <a:graphic>
          <a:graphicData uri="http://schemas.openxmlformats.org/presentationml/2006/ole">
            <mc:AlternateContent xmlns:mc="http://schemas.openxmlformats.org/markup-compatibility/2006">
              <mc:Choice xmlns:v="urn:schemas-microsoft-com:vml" Requires="v">
                <p:oleObj name="Worksheet" r:id="rId2" imgW="3558505" imgH="2354769" progId="Excel.Sheet.8">
                  <p:embed/>
                </p:oleObj>
              </mc:Choice>
              <mc:Fallback>
                <p:oleObj name="Worksheet" r:id="rId2" imgW="3558505" imgH="2354769" progId="Excel.Sheet.8">
                  <p:embed/>
                  <p:pic>
                    <p:nvPicPr>
                      <p:cNvPr id="0" name="Object 10"/>
                      <p:cNvPicPr>
                        <a:picLocks noChangeAspect="1" noChangeArrowheads="1"/>
                      </p:cNvPicPr>
                      <p:nvPr/>
                    </p:nvPicPr>
                    <p:blipFill>
                      <a:blip r:embed="rId3"/>
                      <a:srcRect/>
                      <a:stretch>
                        <a:fillRect/>
                      </a:stretch>
                    </p:blipFill>
                    <p:spPr bwMode="auto">
                      <a:xfrm>
                        <a:off x="4724400" y="1676400"/>
                        <a:ext cx="4341813" cy="287178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21" name="Object 13">
            <a:extLst>
              <a:ext uri="{FF2B5EF4-FFF2-40B4-BE49-F238E27FC236}">
                <a16:creationId xmlns:a16="http://schemas.microsoft.com/office/drawing/2014/main" id="{E9333176-B41D-D550-D8EC-7CF7224D6C23}"/>
              </a:ext>
            </a:extLst>
          </p:cNvPr>
          <p:cNvGraphicFramePr>
            <a:graphicFrameLocks noChangeAspect="1"/>
          </p:cNvGraphicFramePr>
          <p:nvPr>
            <p:extLst>
              <p:ext uri="{D42A27DB-BD31-4B8C-83A1-F6EECF244321}">
                <p14:modId xmlns:p14="http://schemas.microsoft.com/office/powerpoint/2010/main" val="276869344"/>
              </p:ext>
            </p:extLst>
          </p:nvPr>
        </p:nvGraphicFramePr>
        <p:xfrm>
          <a:off x="0" y="3886200"/>
          <a:ext cx="4572000" cy="2763838"/>
        </p:xfrm>
        <a:graphic>
          <a:graphicData uri="http://schemas.openxmlformats.org/presentationml/2006/ole">
            <mc:AlternateContent xmlns:mc="http://schemas.openxmlformats.org/markup-compatibility/2006">
              <mc:Choice xmlns:v="urn:schemas-microsoft-com:vml" Requires="v">
                <p:oleObj name="Chart" r:id="rId4" imgW="4472905" imgH="2796367" progId="Excel.Chart.8">
                  <p:embed/>
                </p:oleObj>
              </mc:Choice>
              <mc:Fallback>
                <p:oleObj name="Chart" r:id="rId4" imgW="4472905" imgH="2796367" progId="Excel.Chart.8">
                  <p:embed/>
                  <p:pic>
                    <p:nvPicPr>
                      <p:cNvPr id="0" name="Object 13"/>
                      <p:cNvPicPr>
                        <a:picLocks noChangeAspect="1" noChangeArrowheads="1"/>
                      </p:cNvPicPr>
                      <p:nvPr/>
                    </p:nvPicPr>
                    <p:blipFill>
                      <a:blip r:embed="rId5"/>
                      <a:srcRect/>
                      <a:stretch>
                        <a:fillRect/>
                      </a:stretch>
                    </p:blipFill>
                    <p:spPr bwMode="auto">
                      <a:xfrm>
                        <a:off x="0" y="3886200"/>
                        <a:ext cx="4572000" cy="27638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 Box 4">
            <a:extLst>
              <a:ext uri="{FF2B5EF4-FFF2-40B4-BE49-F238E27FC236}">
                <a16:creationId xmlns:a16="http://schemas.microsoft.com/office/drawing/2014/main" id="{4D33BDBD-8F9F-C590-B3A4-9A1FCE3A75DF}"/>
              </a:ext>
            </a:extLst>
          </p:cNvPr>
          <p:cNvSpPr txBox="1">
            <a:spLocks noChangeArrowheads="1"/>
          </p:cNvSpPr>
          <p:nvPr/>
        </p:nvSpPr>
        <p:spPr bwMode="auto">
          <a:xfrm>
            <a:off x="266700" y="466849"/>
            <a:ext cx="573276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rtl="0" eaLnBrk="0" hangingPunct="0">
              <a:lnSpc>
                <a:spcPct val="100000"/>
              </a:lnSpc>
              <a:spcBef>
                <a:spcPct val="0"/>
              </a:spcBef>
            </a:pPr>
            <a:r>
              <a:rPr lang="en-US" altLang="en-US" sz="2000" dirty="0">
                <a:solidFill>
                  <a:schemeClr val="tx1"/>
                </a:solidFill>
                <a:latin typeface="Arial" panose="020B0604020202020204" pitchFamily="34" charset="0"/>
              </a:rPr>
              <a:t>Data Preparation - </a:t>
            </a:r>
            <a:r>
              <a:rPr lang="en-CA" sz="2000" dirty="0">
                <a:solidFill>
                  <a:srgbClr val="000000"/>
                </a:solidFill>
                <a:latin typeface="Arial"/>
              </a:rPr>
              <a:t>Loading of Light Aircraft</a:t>
            </a:r>
            <a:endParaRPr lang="ar-SA" altLang="en-US" sz="2000" dirty="0">
              <a:solidFill>
                <a:srgbClr val="333399"/>
              </a:solidFill>
              <a:effectLst>
                <a:outerShdw blurRad="38100" dist="38100" dir="2700000" algn="tl">
                  <a:srgbClr val="C0C0C0"/>
                </a:outerShdw>
              </a:effectLst>
            </a:endParaRPr>
          </a:p>
        </p:txBody>
      </p:sp>
      <p:sp>
        <p:nvSpPr>
          <p:cNvPr id="3" name="TextBox 2">
            <a:extLst>
              <a:ext uri="{FF2B5EF4-FFF2-40B4-BE49-F238E27FC236}">
                <a16:creationId xmlns:a16="http://schemas.microsoft.com/office/drawing/2014/main" id="{3DFFCCC1-C56A-5E0F-F41B-FBB6CF98AC95}"/>
              </a:ext>
            </a:extLst>
          </p:cNvPr>
          <p:cNvSpPr txBox="1"/>
          <p:nvPr/>
        </p:nvSpPr>
        <p:spPr>
          <a:xfrm>
            <a:off x="0" y="3509366"/>
            <a:ext cx="4102405" cy="335926"/>
          </a:xfrm>
          <a:prstGeom prst="rect">
            <a:avLst/>
          </a:prstGeom>
          <a:noFill/>
        </p:spPr>
        <p:txBody>
          <a:bodyPr wrap="none" rtlCol="0">
            <a:spAutoFit/>
          </a:bodyPr>
          <a:lstStyle/>
          <a:p>
            <a:pPr algn="l"/>
            <a:r>
              <a:rPr lang="en-US" sz="1200" dirty="0">
                <a:solidFill>
                  <a:srgbClr val="000000"/>
                </a:solidFill>
                <a:latin typeface="Arial"/>
              </a:rPr>
              <a:t>Bending moment distribution diagram along the wing</a:t>
            </a:r>
            <a:endParaRPr lang="en-CA" sz="1400" dirty="0"/>
          </a:p>
        </p:txBody>
      </p:sp>
      <p:sp>
        <p:nvSpPr>
          <p:cNvPr id="4" name="TextBox 3">
            <a:extLst>
              <a:ext uri="{FF2B5EF4-FFF2-40B4-BE49-F238E27FC236}">
                <a16:creationId xmlns:a16="http://schemas.microsoft.com/office/drawing/2014/main" id="{B2C645C6-5A5C-555F-3166-B3C86BABC02B}"/>
              </a:ext>
            </a:extLst>
          </p:cNvPr>
          <p:cNvSpPr txBox="1"/>
          <p:nvPr/>
        </p:nvSpPr>
        <p:spPr>
          <a:xfrm>
            <a:off x="4572000" y="1200704"/>
            <a:ext cx="3078087" cy="376834"/>
          </a:xfrm>
          <a:prstGeom prst="rect">
            <a:avLst/>
          </a:prstGeom>
          <a:noFill/>
        </p:spPr>
        <p:txBody>
          <a:bodyPr wrap="none" rtlCol="0">
            <a:spAutoFit/>
          </a:bodyPr>
          <a:lstStyle/>
          <a:p>
            <a:r>
              <a:rPr lang="en-US" sz="1200" dirty="0">
                <a:solidFill>
                  <a:srgbClr val="000000"/>
                </a:solidFill>
                <a:latin typeface="Arial"/>
              </a:rPr>
              <a:t>Bending moment table along the wing</a:t>
            </a:r>
            <a:endParaRPr lang="en-CA" sz="1400" dirty="0"/>
          </a:p>
        </p:txBody>
      </p:sp>
      <p:pic>
        <p:nvPicPr>
          <p:cNvPr id="6" name="Picture 5" descr="A red and blue text on a black background&#10;&#10;Description automatically generated">
            <a:extLst>
              <a:ext uri="{FF2B5EF4-FFF2-40B4-BE49-F238E27FC236}">
                <a16:creationId xmlns:a16="http://schemas.microsoft.com/office/drawing/2014/main" id="{12B4B27C-E344-A9B5-0228-C7A02083C202}"/>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AutoShape 4">
            <a:extLst>
              <a:ext uri="{FF2B5EF4-FFF2-40B4-BE49-F238E27FC236}">
                <a16:creationId xmlns:a16="http://schemas.microsoft.com/office/drawing/2014/main" id="{EC8F9E14-965D-4FEA-4102-DE81F4882DA6}"/>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aphicFrame>
        <p:nvGraphicFramePr>
          <p:cNvPr id="120842" name="Object 10">
            <a:extLst>
              <a:ext uri="{FF2B5EF4-FFF2-40B4-BE49-F238E27FC236}">
                <a16:creationId xmlns:a16="http://schemas.microsoft.com/office/drawing/2014/main" id="{4081183C-2CBB-BD06-73EC-6882DDEC5962}"/>
              </a:ext>
            </a:extLst>
          </p:cNvPr>
          <p:cNvGraphicFramePr>
            <a:graphicFrameLocks noChangeAspect="1"/>
          </p:cNvGraphicFramePr>
          <p:nvPr>
            <p:extLst>
              <p:ext uri="{D42A27DB-BD31-4B8C-83A1-F6EECF244321}">
                <p14:modId xmlns:p14="http://schemas.microsoft.com/office/powerpoint/2010/main" val="976928811"/>
              </p:ext>
            </p:extLst>
          </p:nvPr>
        </p:nvGraphicFramePr>
        <p:xfrm>
          <a:off x="4572000" y="3414191"/>
          <a:ext cx="4419600" cy="2973909"/>
        </p:xfrm>
        <a:graphic>
          <a:graphicData uri="http://schemas.openxmlformats.org/presentationml/2006/ole">
            <mc:AlternateContent xmlns:mc="http://schemas.openxmlformats.org/markup-compatibility/2006">
              <mc:Choice xmlns:v="urn:schemas-microsoft-com:vml" Requires="v">
                <p:oleObj name="Chart" r:id="rId2" imgW="3695877" imgH="1105057" progId="Excel.Chart.8">
                  <p:embed/>
                </p:oleObj>
              </mc:Choice>
              <mc:Fallback>
                <p:oleObj name="Chart" r:id="rId2" imgW="3695877" imgH="1105057" progId="Excel.Chart.8">
                  <p:embed/>
                  <p:pic>
                    <p:nvPicPr>
                      <p:cNvPr id="0" name="Object 10"/>
                      <p:cNvPicPr>
                        <a:picLocks noChangeAspect="1" noChangeArrowheads="1"/>
                      </p:cNvPicPr>
                      <p:nvPr/>
                    </p:nvPicPr>
                    <p:blipFill>
                      <a:blip r:embed="rId3"/>
                      <a:srcRect/>
                      <a:stretch>
                        <a:fillRect/>
                      </a:stretch>
                    </p:blipFill>
                    <p:spPr bwMode="auto">
                      <a:xfrm>
                        <a:off x="4572000" y="3414191"/>
                        <a:ext cx="4419600" cy="2973909"/>
                      </a:xfrm>
                      <a:prstGeom prst="rect">
                        <a:avLst/>
                      </a:prstGeom>
                      <a:noFill/>
                      <a:ln w="9525">
                        <a:noFill/>
                        <a:miter lim="800000"/>
                        <a:headEnd/>
                        <a:tailEnd/>
                      </a:ln>
                      <a:effectLst/>
                    </p:spPr>
                  </p:pic>
                </p:oleObj>
              </mc:Fallback>
            </mc:AlternateContent>
          </a:graphicData>
        </a:graphic>
      </p:graphicFrame>
      <p:graphicFrame>
        <p:nvGraphicFramePr>
          <p:cNvPr id="120845" name="Object 13">
            <a:extLst>
              <a:ext uri="{FF2B5EF4-FFF2-40B4-BE49-F238E27FC236}">
                <a16:creationId xmlns:a16="http://schemas.microsoft.com/office/drawing/2014/main" id="{FB57CCB9-092C-3E43-884D-4A12EC547F97}"/>
              </a:ext>
            </a:extLst>
          </p:cNvPr>
          <p:cNvGraphicFramePr>
            <a:graphicFrameLocks noChangeAspect="1"/>
          </p:cNvGraphicFramePr>
          <p:nvPr>
            <p:extLst>
              <p:ext uri="{D42A27DB-BD31-4B8C-83A1-F6EECF244321}">
                <p14:modId xmlns:p14="http://schemas.microsoft.com/office/powerpoint/2010/main" val="4293458335"/>
              </p:ext>
            </p:extLst>
          </p:nvPr>
        </p:nvGraphicFramePr>
        <p:xfrm>
          <a:off x="152400" y="2057400"/>
          <a:ext cx="4379913" cy="3008313"/>
        </p:xfrm>
        <a:graphic>
          <a:graphicData uri="http://schemas.openxmlformats.org/presentationml/2006/ole">
            <mc:AlternateContent xmlns:mc="http://schemas.openxmlformats.org/markup-compatibility/2006">
              <mc:Choice xmlns:v="urn:schemas-microsoft-com:vml" Requires="v">
                <p:oleObj name="Worksheet" r:id="rId4" imgW="3451754" imgH="2369616" progId="Excel.Sheet.8">
                  <p:embed/>
                </p:oleObj>
              </mc:Choice>
              <mc:Fallback>
                <p:oleObj name="Worksheet" r:id="rId4" imgW="3451754" imgH="2369616" progId="Excel.Sheet.8">
                  <p:embed/>
                  <p:pic>
                    <p:nvPicPr>
                      <p:cNvPr id="0" name="Object 13"/>
                      <p:cNvPicPr>
                        <a:picLocks noChangeAspect="1" noChangeArrowheads="1"/>
                      </p:cNvPicPr>
                      <p:nvPr/>
                    </p:nvPicPr>
                    <p:blipFill>
                      <a:blip r:embed="rId5"/>
                      <a:srcRect/>
                      <a:stretch>
                        <a:fillRect/>
                      </a:stretch>
                    </p:blipFill>
                    <p:spPr bwMode="auto">
                      <a:xfrm>
                        <a:off x="152400" y="2057400"/>
                        <a:ext cx="4379913" cy="300831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 Box 4">
            <a:extLst>
              <a:ext uri="{FF2B5EF4-FFF2-40B4-BE49-F238E27FC236}">
                <a16:creationId xmlns:a16="http://schemas.microsoft.com/office/drawing/2014/main" id="{6E663D48-4D60-90B7-131E-D0359A1D1C49}"/>
              </a:ext>
            </a:extLst>
          </p:cNvPr>
          <p:cNvSpPr txBox="1">
            <a:spLocks noChangeArrowheads="1"/>
          </p:cNvSpPr>
          <p:nvPr/>
        </p:nvSpPr>
        <p:spPr bwMode="auto">
          <a:xfrm>
            <a:off x="247268" y="455256"/>
            <a:ext cx="573276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rtl="0" eaLnBrk="0" hangingPunct="0">
              <a:lnSpc>
                <a:spcPct val="100000"/>
              </a:lnSpc>
              <a:spcBef>
                <a:spcPct val="0"/>
              </a:spcBef>
            </a:pPr>
            <a:r>
              <a:rPr lang="en-US" altLang="en-US" sz="2000" dirty="0">
                <a:solidFill>
                  <a:schemeClr val="tx1"/>
                </a:solidFill>
                <a:latin typeface="Arial" panose="020B0604020202020204" pitchFamily="34" charset="0"/>
              </a:rPr>
              <a:t>Data Preparation - </a:t>
            </a:r>
            <a:r>
              <a:rPr lang="en-CA" sz="2000" dirty="0">
                <a:solidFill>
                  <a:srgbClr val="000000"/>
                </a:solidFill>
                <a:latin typeface="Arial"/>
              </a:rPr>
              <a:t>Loading of Light Aircraft</a:t>
            </a:r>
            <a:endParaRPr lang="ar-SA" altLang="en-US" sz="2000" dirty="0">
              <a:solidFill>
                <a:srgbClr val="333399"/>
              </a:solidFill>
              <a:effectLst>
                <a:outerShdw blurRad="38100" dist="38100" dir="2700000" algn="tl">
                  <a:srgbClr val="C0C0C0"/>
                </a:outerShdw>
              </a:effectLst>
            </a:endParaRPr>
          </a:p>
        </p:txBody>
      </p:sp>
      <p:sp>
        <p:nvSpPr>
          <p:cNvPr id="3" name="TextBox 2">
            <a:extLst>
              <a:ext uri="{FF2B5EF4-FFF2-40B4-BE49-F238E27FC236}">
                <a16:creationId xmlns:a16="http://schemas.microsoft.com/office/drawing/2014/main" id="{39EA9BAB-7C31-B308-32B8-CF0BCA141DA7}"/>
              </a:ext>
            </a:extLst>
          </p:cNvPr>
          <p:cNvSpPr txBox="1"/>
          <p:nvPr/>
        </p:nvSpPr>
        <p:spPr>
          <a:xfrm>
            <a:off x="11044" y="1657379"/>
            <a:ext cx="3036216" cy="335926"/>
          </a:xfrm>
          <a:prstGeom prst="rect">
            <a:avLst/>
          </a:prstGeom>
          <a:noFill/>
        </p:spPr>
        <p:txBody>
          <a:bodyPr wrap="none" rtlCol="0">
            <a:spAutoFit/>
          </a:bodyPr>
          <a:lstStyle/>
          <a:p>
            <a:pPr algn="l"/>
            <a:r>
              <a:rPr lang="en-CA" sz="1200" dirty="0">
                <a:solidFill>
                  <a:srgbClr val="000000"/>
                </a:solidFill>
                <a:latin typeface="Arial"/>
              </a:rPr>
              <a:t>Torsional moment </a:t>
            </a:r>
            <a:r>
              <a:rPr lang="en-US" sz="1200" dirty="0">
                <a:solidFill>
                  <a:srgbClr val="000000"/>
                </a:solidFill>
                <a:latin typeface="Arial"/>
              </a:rPr>
              <a:t>table along the wing</a:t>
            </a:r>
            <a:endParaRPr lang="en-CA" sz="1400" dirty="0"/>
          </a:p>
        </p:txBody>
      </p:sp>
      <p:sp>
        <p:nvSpPr>
          <p:cNvPr id="4" name="TextBox 3">
            <a:extLst>
              <a:ext uri="{FF2B5EF4-FFF2-40B4-BE49-F238E27FC236}">
                <a16:creationId xmlns:a16="http://schemas.microsoft.com/office/drawing/2014/main" id="{90B35BFB-BE7E-B38A-15F6-DFB83003C5F6}"/>
              </a:ext>
            </a:extLst>
          </p:cNvPr>
          <p:cNvSpPr txBox="1"/>
          <p:nvPr/>
        </p:nvSpPr>
        <p:spPr>
          <a:xfrm>
            <a:off x="4572000" y="3093074"/>
            <a:ext cx="4167936" cy="335926"/>
          </a:xfrm>
          <a:prstGeom prst="rect">
            <a:avLst/>
          </a:prstGeom>
          <a:noFill/>
        </p:spPr>
        <p:txBody>
          <a:bodyPr wrap="none" rtlCol="0">
            <a:spAutoFit/>
          </a:bodyPr>
          <a:lstStyle/>
          <a:p>
            <a:pPr algn="l"/>
            <a:r>
              <a:rPr lang="en-US" sz="1200" dirty="0">
                <a:solidFill>
                  <a:srgbClr val="000000"/>
                </a:solidFill>
                <a:latin typeface="Arial"/>
              </a:rPr>
              <a:t>Torsional moment distribution diagram along the wing</a:t>
            </a:r>
            <a:endParaRPr lang="en-CA" sz="1400" dirty="0"/>
          </a:p>
        </p:txBody>
      </p:sp>
      <p:pic>
        <p:nvPicPr>
          <p:cNvPr id="6" name="Picture 5" descr="A red and blue text on a black background&#10;&#10;Description automatically generated">
            <a:extLst>
              <a:ext uri="{FF2B5EF4-FFF2-40B4-BE49-F238E27FC236}">
                <a16:creationId xmlns:a16="http://schemas.microsoft.com/office/drawing/2014/main" id="{065324A2-2EB9-92E1-FEFA-EE583F59710D}"/>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32936"/>
            <a:ext cx="7772400" cy="548680"/>
          </a:xfrm>
        </p:spPr>
        <p:txBody>
          <a:bodyPr/>
          <a:lstStyle/>
          <a:p>
            <a:pPr algn="l"/>
            <a:r>
              <a:rPr sz="2000" b="1" dirty="0"/>
              <a:t>Model Selection and Training</a:t>
            </a:r>
          </a:p>
        </p:txBody>
      </p:sp>
      <p:graphicFrame>
        <p:nvGraphicFramePr>
          <p:cNvPr id="6" name="Content Placeholder 2">
            <a:extLst>
              <a:ext uri="{FF2B5EF4-FFF2-40B4-BE49-F238E27FC236}">
                <a16:creationId xmlns:a16="http://schemas.microsoft.com/office/drawing/2014/main" id="{2824D7C1-9C8B-2347-462F-8C27C61F8D66}"/>
              </a:ext>
            </a:extLst>
          </p:cNvPr>
          <p:cNvGraphicFramePr>
            <a:graphicFrameLocks noGrp="1"/>
          </p:cNvGraphicFramePr>
          <p:nvPr>
            <p:ph idx="1"/>
            <p:extLst>
              <p:ext uri="{D42A27DB-BD31-4B8C-83A1-F6EECF244321}">
                <p14:modId xmlns:p14="http://schemas.microsoft.com/office/powerpoint/2010/main" val="1593801668"/>
              </p:ext>
            </p:extLst>
          </p:nvPr>
        </p:nvGraphicFramePr>
        <p:xfrm>
          <a:off x="266700" y="1484784"/>
          <a:ext cx="8409756"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AutoShape 4">
            <a:extLst>
              <a:ext uri="{FF2B5EF4-FFF2-40B4-BE49-F238E27FC236}">
                <a16:creationId xmlns:a16="http://schemas.microsoft.com/office/drawing/2014/main" id="{B7D3C210-CB1A-4D26-2E9F-3AC8619CEB40}"/>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pic>
        <p:nvPicPr>
          <p:cNvPr id="5" name="Picture 4" descr="A red and blue text on a black background&#10;&#10;Description automatically generated">
            <a:extLst>
              <a:ext uri="{FF2B5EF4-FFF2-40B4-BE49-F238E27FC236}">
                <a16:creationId xmlns:a16="http://schemas.microsoft.com/office/drawing/2014/main" id="{98B51F93-A479-6952-4F7B-0C55BA3ED919}"/>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56B6C854-4FA8-D50D-E7FC-BD3A0827E02C}"/>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aphicFrame>
        <p:nvGraphicFramePr>
          <p:cNvPr id="5" name="Table 4">
            <a:extLst>
              <a:ext uri="{FF2B5EF4-FFF2-40B4-BE49-F238E27FC236}">
                <a16:creationId xmlns:a16="http://schemas.microsoft.com/office/drawing/2014/main" id="{0786E313-6D24-16D9-D11E-5ADC1C237771}"/>
              </a:ext>
            </a:extLst>
          </p:cNvPr>
          <p:cNvGraphicFramePr>
            <a:graphicFrameLocks noGrp="1"/>
          </p:cNvGraphicFramePr>
          <p:nvPr>
            <p:extLst>
              <p:ext uri="{D42A27DB-BD31-4B8C-83A1-F6EECF244321}">
                <p14:modId xmlns:p14="http://schemas.microsoft.com/office/powerpoint/2010/main" val="949914112"/>
              </p:ext>
            </p:extLst>
          </p:nvPr>
        </p:nvGraphicFramePr>
        <p:xfrm>
          <a:off x="699560" y="1556792"/>
          <a:ext cx="7772400" cy="2160240"/>
        </p:xfrm>
        <a:graphic>
          <a:graphicData uri="http://schemas.openxmlformats.org/drawingml/2006/table">
            <a:tbl>
              <a:tblPr firstRow="1" firstCol="1" bandRow="1">
                <a:noFill/>
                <a:tableStyleId>{7E9639D4-E3E2-4D34-9284-5A2195B3D0D7}</a:tableStyleId>
              </a:tblPr>
              <a:tblGrid>
                <a:gridCol w="2096994">
                  <a:extLst>
                    <a:ext uri="{9D8B030D-6E8A-4147-A177-3AD203B41FA5}">
                      <a16:colId xmlns:a16="http://schemas.microsoft.com/office/drawing/2014/main" val="1902153916"/>
                    </a:ext>
                  </a:extLst>
                </a:gridCol>
                <a:gridCol w="3186684">
                  <a:extLst>
                    <a:ext uri="{9D8B030D-6E8A-4147-A177-3AD203B41FA5}">
                      <a16:colId xmlns:a16="http://schemas.microsoft.com/office/drawing/2014/main" val="831323358"/>
                    </a:ext>
                  </a:extLst>
                </a:gridCol>
                <a:gridCol w="2488722">
                  <a:extLst>
                    <a:ext uri="{9D8B030D-6E8A-4147-A177-3AD203B41FA5}">
                      <a16:colId xmlns:a16="http://schemas.microsoft.com/office/drawing/2014/main" val="315010310"/>
                    </a:ext>
                  </a:extLst>
                </a:gridCol>
              </a:tblGrid>
              <a:tr h="270030">
                <a:tc>
                  <a:txBody>
                    <a:bodyPr/>
                    <a:lstStyle/>
                    <a:p>
                      <a:pPr marL="0" marR="0" algn="just">
                        <a:lnSpc>
                          <a:spcPct val="115000"/>
                        </a:lnSpc>
                        <a:spcBef>
                          <a:spcPts val="0"/>
                        </a:spcBef>
                        <a:spcAft>
                          <a:spcPts val="800"/>
                        </a:spcAft>
                      </a:pPr>
                      <a:r>
                        <a:rPr lang="en-CA" sz="1400" kern="100" dirty="0">
                          <a:ln>
                            <a:noFill/>
                          </a:ln>
                          <a:solidFill>
                            <a:srgbClr val="FFFFFF"/>
                          </a:solidFill>
                          <a:effectLst/>
                          <a:latin typeface="Calibri" panose="020F0502020204030204" pitchFamily="34" charset="0"/>
                          <a:cs typeface="Calibri" panose="020F0502020204030204" pitchFamily="34" charset="0"/>
                        </a:rPr>
                        <a:t>Feature</a:t>
                      </a:r>
                      <a:endParaRPr lang="en-CA" sz="1400" kern="100" dirty="0">
                        <a:ln>
                          <a:noFill/>
                        </a:ln>
                        <a:solidFill>
                          <a:srgbClr val="FFFFFF"/>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dirty="0">
                          <a:ln>
                            <a:noFill/>
                          </a:ln>
                          <a:solidFill>
                            <a:srgbClr val="FFFFFF"/>
                          </a:solidFill>
                          <a:effectLst/>
                          <a:latin typeface="Calibri" panose="020F0502020204030204" pitchFamily="34" charset="0"/>
                          <a:cs typeface="Calibri" panose="020F0502020204030204" pitchFamily="34" charset="0"/>
                        </a:rPr>
                        <a:t>Description</a:t>
                      </a:r>
                      <a:endParaRPr lang="en-CA" sz="1400" kern="100" dirty="0">
                        <a:ln>
                          <a:noFill/>
                        </a:ln>
                        <a:solidFill>
                          <a:srgbClr val="FFFFFF"/>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dirty="0">
                          <a:ln>
                            <a:noFill/>
                          </a:ln>
                          <a:solidFill>
                            <a:srgbClr val="FFFFFF"/>
                          </a:solidFill>
                          <a:effectLst/>
                          <a:latin typeface="Calibri" panose="020F0502020204030204" pitchFamily="34" charset="0"/>
                          <a:cs typeface="Calibri" panose="020F0502020204030204" pitchFamily="34" charset="0"/>
                        </a:rPr>
                        <a:t>Value Range</a:t>
                      </a:r>
                      <a:endParaRPr lang="en-CA" sz="1400" kern="100" dirty="0">
                        <a:ln>
                          <a:noFill/>
                        </a:ln>
                        <a:solidFill>
                          <a:srgbClr val="FFFFFF"/>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extLst>
                  <a:ext uri="{0D108BD9-81ED-4DB2-BD59-A6C34878D82A}">
                    <a16:rowId xmlns:a16="http://schemas.microsoft.com/office/drawing/2014/main" val="3334870525"/>
                  </a:ext>
                </a:extLst>
              </a:tr>
              <a:tr h="270030">
                <a:tc>
                  <a:txBody>
                    <a:bodyPr/>
                    <a:lstStyle/>
                    <a:p>
                      <a:pPr marL="0" marR="0" algn="just">
                        <a:lnSpc>
                          <a:spcPct val="115000"/>
                        </a:lnSpc>
                        <a:spcBef>
                          <a:spcPts val="0"/>
                        </a:spcBef>
                        <a:spcAft>
                          <a:spcPts val="800"/>
                        </a:spcAft>
                      </a:pPr>
                      <a:r>
                        <a:rPr lang="en-CA" sz="1400" kern="100" dirty="0">
                          <a:ln>
                            <a:noFill/>
                          </a:ln>
                          <a:solidFill>
                            <a:sysClr val="windowText" lastClr="000000"/>
                          </a:solidFill>
                          <a:effectLst/>
                          <a:highlight>
                            <a:srgbClr val="FFFFFF"/>
                          </a:highlight>
                          <a:latin typeface="Calibri" panose="020F0502020204030204" pitchFamily="34" charset="0"/>
                          <a:cs typeface="Calibri" panose="020F0502020204030204" pitchFamily="34" charset="0"/>
                        </a:rPr>
                        <a:t>Wing Loading</a:t>
                      </a:r>
                      <a:endParaRPr lang="en-CA" sz="1400" kern="100" dirty="0">
                        <a:ln>
                          <a:noFill/>
                        </a:ln>
                        <a:solidFill>
                          <a:sysClr val="windowText" lastClr="000000"/>
                        </a:solidFill>
                        <a:effectLst/>
                        <a:highlight>
                          <a:srgbClr val="FFFFFF"/>
                        </a:highligh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a:ln>
                            <a:noFill/>
                          </a:ln>
                          <a:solidFill>
                            <a:sysClr val="windowText" lastClr="000000"/>
                          </a:solidFill>
                          <a:effectLst/>
                          <a:latin typeface="Calibri" panose="020F0502020204030204" pitchFamily="34" charset="0"/>
                          <a:cs typeface="Calibri" panose="020F0502020204030204" pitchFamily="34" charset="0"/>
                        </a:rPr>
                        <a:t>Load per unit area on the wing</a:t>
                      </a:r>
                      <a:endParaRPr lang="en-CA" sz="1400" kern="10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dirty="0">
                          <a:ln>
                            <a:noFill/>
                          </a:ln>
                          <a:solidFill>
                            <a:sysClr val="windowText" lastClr="000000"/>
                          </a:solidFill>
                          <a:effectLst/>
                          <a:latin typeface="Calibri" panose="020F0502020204030204" pitchFamily="34" charset="0"/>
                          <a:cs typeface="Calibri" panose="020F0502020204030204" pitchFamily="34" charset="0"/>
                        </a:rPr>
                        <a:t>300 - 900 kg/m²</a:t>
                      </a:r>
                      <a:endParaRPr lang="en-CA" sz="1400" kern="100" dirty="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1949328494"/>
                  </a:ext>
                </a:extLst>
              </a:tr>
              <a:tr h="270030">
                <a:tc>
                  <a:txBody>
                    <a:bodyPr/>
                    <a:lstStyle/>
                    <a:p>
                      <a:pPr marL="0" marR="0" algn="just">
                        <a:lnSpc>
                          <a:spcPct val="115000"/>
                        </a:lnSpc>
                        <a:spcBef>
                          <a:spcPts val="0"/>
                        </a:spcBef>
                        <a:spcAft>
                          <a:spcPts val="800"/>
                        </a:spcAft>
                      </a:pPr>
                      <a:r>
                        <a:rPr lang="en-CA" sz="1400" kern="100" dirty="0">
                          <a:ln>
                            <a:noFill/>
                          </a:ln>
                          <a:solidFill>
                            <a:sysClr val="windowText" lastClr="000000"/>
                          </a:solidFill>
                          <a:effectLst/>
                          <a:highlight>
                            <a:srgbClr val="FFFFFF"/>
                          </a:highlight>
                          <a:latin typeface="Calibri" panose="020F0502020204030204" pitchFamily="34" charset="0"/>
                          <a:cs typeface="Calibri" panose="020F0502020204030204" pitchFamily="34" charset="0"/>
                        </a:rPr>
                        <a:t>Tail Loading</a:t>
                      </a:r>
                      <a:endParaRPr lang="en-CA" sz="1400" kern="100" dirty="0">
                        <a:ln>
                          <a:noFill/>
                        </a:ln>
                        <a:solidFill>
                          <a:sysClr val="windowText" lastClr="000000"/>
                        </a:solidFill>
                        <a:effectLst/>
                        <a:highlight>
                          <a:srgbClr val="FFFFFF"/>
                        </a:highligh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dirty="0">
                          <a:ln>
                            <a:noFill/>
                          </a:ln>
                          <a:solidFill>
                            <a:sysClr val="windowText" lastClr="000000"/>
                          </a:solidFill>
                          <a:effectLst/>
                          <a:latin typeface="Calibri" panose="020F0502020204030204" pitchFamily="34" charset="0"/>
                          <a:cs typeface="Calibri" panose="020F0502020204030204" pitchFamily="34" charset="0"/>
                        </a:rPr>
                        <a:t>Load per unit area on the tail</a:t>
                      </a:r>
                      <a:endParaRPr lang="en-CA" sz="1400" kern="100" dirty="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a:ln>
                            <a:noFill/>
                          </a:ln>
                          <a:solidFill>
                            <a:sysClr val="windowText" lastClr="000000"/>
                          </a:solidFill>
                          <a:effectLst/>
                          <a:latin typeface="Calibri" panose="020F0502020204030204" pitchFamily="34" charset="0"/>
                          <a:cs typeface="Calibri" panose="020F0502020204030204" pitchFamily="34" charset="0"/>
                        </a:rPr>
                        <a:t>100 - 500 kg/m²</a:t>
                      </a:r>
                      <a:endParaRPr lang="en-CA" sz="1400" kern="10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355736405"/>
                  </a:ext>
                </a:extLst>
              </a:tr>
              <a:tr h="270030">
                <a:tc>
                  <a:txBody>
                    <a:bodyPr/>
                    <a:lstStyle/>
                    <a:p>
                      <a:pPr marL="0" marR="0" algn="just">
                        <a:lnSpc>
                          <a:spcPct val="115000"/>
                        </a:lnSpc>
                        <a:spcBef>
                          <a:spcPts val="0"/>
                        </a:spcBef>
                        <a:spcAft>
                          <a:spcPts val="800"/>
                        </a:spcAft>
                      </a:pPr>
                      <a:r>
                        <a:rPr lang="en-CA" sz="1400" kern="100">
                          <a:ln>
                            <a:noFill/>
                          </a:ln>
                          <a:solidFill>
                            <a:sysClr val="windowText" lastClr="000000"/>
                          </a:solidFill>
                          <a:effectLst/>
                          <a:highlight>
                            <a:srgbClr val="FFFFFF"/>
                          </a:highlight>
                          <a:latin typeface="Calibri" panose="020F0502020204030204" pitchFamily="34" charset="0"/>
                          <a:cs typeface="Calibri" panose="020F0502020204030204" pitchFamily="34" charset="0"/>
                        </a:rPr>
                        <a:t>Temperature</a:t>
                      </a:r>
                      <a:endParaRPr lang="en-CA" sz="1400" kern="100">
                        <a:ln>
                          <a:noFill/>
                        </a:ln>
                        <a:solidFill>
                          <a:sysClr val="windowText" lastClr="000000"/>
                        </a:solidFill>
                        <a:effectLst/>
                        <a:highlight>
                          <a:srgbClr val="FFFFFF"/>
                        </a:highligh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dirty="0">
                          <a:ln>
                            <a:noFill/>
                          </a:ln>
                          <a:solidFill>
                            <a:sysClr val="windowText" lastClr="000000"/>
                          </a:solidFill>
                          <a:effectLst/>
                          <a:latin typeface="Calibri" panose="020F0502020204030204" pitchFamily="34" charset="0"/>
                          <a:cs typeface="Calibri" panose="020F0502020204030204" pitchFamily="34" charset="0"/>
                        </a:rPr>
                        <a:t>Ambient temperature</a:t>
                      </a:r>
                      <a:endParaRPr lang="en-CA" sz="1400" kern="100" dirty="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a:ln>
                            <a:noFill/>
                          </a:ln>
                          <a:solidFill>
                            <a:sysClr val="windowText" lastClr="000000"/>
                          </a:solidFill>
                          <a:effectLst/>
                          <a:latin typeface="Calibri" panose="020F0502020204030204" pitchFamily="34" charset="0"/>
                          <a:cs typeface="Calibri" panose="020F0502020204030204" pitchFamily="34" charset="0"/>
                        </a:rPr>
                        <a:t>-20°C to 50°C</a:t>
                      </a:r>
                      <a:endParaRPr lang="en-CA" sz="1400" kern="10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797987089"/>
                  </a:ext>
                </a:extLst>
              </a:tr>
              <a:tr h="270030">
                <a:tc>
                  <a:txBody>
                    <a:bodyPr/>
                    <a:lstStyle/>
                    <a:p>
                      <a:pPr marL="0" marR="0" algn="just">
                        <a:lnSpc>
                          <a:spcPct val="115000"/>
                        </a:lnSpc>
                        <a:spcBef>
                          <a:spcPts val="0"/>
                        </a:spcBef>
                        <a:spcAft>
                          <a:spcPts val="800"/>
                        </a:spcAft>
                      </a:pPr>
                      <a:r>
                        <a:rPr lang="en-CA" sz="1400" kern="100" dirty="0">
                          <a:ln>
                            <a:noFill/>
                          </a:ln>
                          <a:solidFill>
                            <a:sysClr val="windowText" lastClr="000000"/>
                          </a:solidFill>
                          <a:effectLst/>
                          <a:highlight>
                            <a:srgbClr val="FFFFFF"/>
                          </a:highlight>
                          <a:latin typeface="Calibri" panose="020F0502020204030204" pitchFamily="34" charset="0"/>
                          <a:cs typeface="Calibri" panose="020F0502020204030204" pitchFamily="34" charset="0"/>
                        </a:rPr>
                        <a:t>Weather Condition</a:t>
                      </a:r>
                      <a:endParaRPr lang="en-CA" sz="1400" kern="100" dirty="0">
                        <a:ln>
                          <a:noFill/>
                        </a:ln>
                        <a:solidFill>
                          <a:sysClr val="windowText" lastClr="000000"/>
                        </a:solidFill>
                        <a:effectLst/>
                        <a:highlight>
                          <a:srgbClr val="FFFFFF"/>
                        </a:highligh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dirty="0">
                          <a:ln>
                            <a:noFill/>
                          </a:ln>
                          <a:solidFill>
                            <a:sysClr val="windowText" lastClr="000000"/>
                          </a:solidFill>
                          <a:effectLst/>
                          <a:latin typeface="Calibri" panose="020F0502020204030204" pitchFamily="34" charset="0"/>
                          <a:cs typeface="Calibri" panose="020F0502020204030204" pitchFamily="34" charset="0"/>
                        </a:rPr>
                        <a:t>Type of weather (clear, rainy)</a:t>
                      </a:r>
                      <a:endParaRPr lang="en-CA" sz="1400" kern="100" dirty="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a:ln>
                            <a:noFill/>
                          </a:ln>
                          <a:solidFill>
                            <a:sysClr val="windowText" lastClr="000000"/>
                          </a:solidFill>
                          <a:effectLst/>
                          <a:latin typeface="Calibri" panose="020F0502020204030204" pitchFamily="34" charset="0"/>
                          <a:cs typeface="Calibri" panose="020F0502020204030204" pitchFamily="34" charset="0"/>
                        </a:rPr>
                        <a:t>Clear, Rainy, Windy</a:t>
                      </a:r>
                      <a:endParaRPr lang="en-CA" sz="1400" kern="10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2006675481"/>
                  </a:ext>
                </a:extLst>
              </a:tr>
              <a:tr h="270030">
                <a:tc>
                  <a:txBody>
                    <a:bodyPr/>
                    <a:lstStyle/>
                    <a:p>
                      <a:pPr marL="0" marR="0" algn="just">
                        <a:lnSpc>
                          <a:spcPct val="115000"/>
                        </a:lnSpc>
                        <a:spcBef>
                          <a:spcPts val="0"/>
                        </a:spcBef>
                        <a:spcAft>
                          <a:spcPts val="800"/>
                        </a:spcAft>
                      </a:pPr>
                      <a:r>
                        <a:rPr lang="en-CA" sz="1400" kern="100" dirty="0">
                          <a:ln>
                            <a:noFill/>
                          </a:ln>
                          <a:solidFill>
                            <a:sysClr val="windowText" lastClr="000000"/>
                          </a:solidFill>
                          <a:effectLst/>
                          <a:highlight>
                            <a:srgbClr val="FFFFFF"/>
                          </a:highlight>
                          <a:latin typeface="Calibri" panose="020F0502020204030204" pitchFamily="34" charset="0"/>
                          <a:cs typeface="Calibri" panose="020F0502020204030204" pitchFamily="34" charset="0"/>
                        </a:rPr>
                        <a:t>Flight Condition</a:t>
                      </a:r>
                      <a:endParaRPr lang="en-CA" sz="1400" kern="100" dirty="0">
                        <a:ln>
                          <a:noFill/>
                        </a:ln>
                        <a:solidFill>
                          <a:sysClr val="windowText" lastClr="000000"/>
                        </a:solidFill>
                        <a:effectLst/>
                        <a:highlight>
                          <a:srgbClr val="FFFFFF"/>
                        </a:highligh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dirty="0">
                          <a:ln>
                            <a:noFill/>
                          </a:ln>
                          <a:solidFill>
                            <a:sysClr val="windowText" lastClr="000000"/>
                          </a:solidFill>
                          <a:effectLst/>
                          <a:latin typeface="Calibri" panose="020F0502020204030204" pitchFamily="34" charset="0"/>
                          <a:cs typeface="Calibri" panose="020F0502020204030204" pitchFamily="34" charset="0"/>
                        </a:rPr>
                        <a:t>Specific flight scenarios</a:t>
                      </a:r>
                      <a:endParaRPr lang="en-CA" sz="1400" kern="100" dirty="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a:ln>
                            <a:noFill/>
                          </a:ln>
                          <a:solidFill>
                            <a:sysClr val="windowText" lastClr="000000"/>
                          </a:solidFill>
                          <a:effectLst/>
                          <a:latin typeface="Calibri" panose="020F0502020204030204" pitchFamily="34" charset="0"/>
                          <a:cs typeface="Calibri" panose="020F0502020204030204" pitchFamily="34" charset="0"/>
                        </a:rPr>
                        <a:t>Takeoff, Cruise, Landing</a:t>
                      </a:r>
                      <a:endParaRPr lang="en-CA" sz="1400" kern="10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684408571"/>
                  </a:ext>
                </a:extLst>
              </a:tr>
              <a:tr h="270030">
                <a:tc>
                  <a:txBody>
                    <a:bodyPr/>
                    <a:lstStyle/>
                    <a:p>
                      <a:pPr marL="0" marR="0" algn="just">
                        <a:lnSpc>
                          <a:spcPct val="115000"/>
                        </a:lnSpc>
                        <a:spcBef>
                          <a:spcPts val="0"/>
                        </a:spcBef>
                        <a:spcAft>
                          <a:spcPts val="800"/>
                        </a:spcAft>
                      </a:pPr>
                      <a:r>
                        <a:rPr lang="en-CA" sz="1400" kern="100">
                          <a:ln>
                            <a:noFill/>
                          </a:ln>
                          <a:solidFill>
                            <a:sysClr val="windowText" lastClr="000000"/>
                          </a:solidFill>
                          <a:effectLst/>
                          <a:highlight>
                            <a:srgbClr val="FFFFFF"/>
                          </a:highlight>
                          <a:latin typeface="Calibri" panose="020F0502020204030204" pitchFamily="34" charset="0"/>
                          <a:cs typeface="Calibri" panose="020F0502020204030204" pitchFamily="34" charset="0"/>
                        </a:rPr>
                        <a:t>Altitude</a:t>
                      </a:r>
                      <a:endParaRPr lang="en-CA" sz="1400" kern="100">
                        <a:ln>
                          <a:noFill/>
                        </a:ln>
                        <a:solidFill>
                          <a:sysClr val="windowText" lastClr="000000"/>
                        </a:solidFill>
                        <a:effectLst/>
                        <a:highlight>
                          <a:srgbClr val="FFFFFF"/>
                        </a:highligh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dirty="0">
                          <a:ln>
                            <a:noFill/>
                          </a:ln>
                          <a:solidFill>
                            <a:sysClr val="windowText" lastClr="000000"/>
                          </a:solidFill>
                          <a:effectLst/>
                          <a:latin typeface="Calibri" panose="020F0502020204030204" pitchFamily="34" charset="0"/>
                          <a:cs typeface="Calibri" panose="020F0502020204030204" pitchFamily="34" charset="0"/>
                        </a:rPr>
                        <a:t>Altitude of the flight</a:t>
                      </a:r>
                      <a:endParaRPr lang="en-CA" sz="1400" kern="100" dirty="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dirty="0">
                          <a:ln>
                            <a:noFill/>
                          </a:ln>
                          <a:solidFill>
                            <a:sysClr val="windowText" lastClr="000000"/>
                          </a:solidFill>
                          <a:effectLst/>
                          <a:latin typeface="Calibri" panose="020F0502020204030204" pitchFamily="34" charset="0"/>
                          <a:cs typeface="Calibri" panose="020F0502020204030204" pitchFamily="34" charset="0"/>
                        </a:rPr>
                        <a:t>0 - 40,000 ft</a:t>
                      </a:r>
                      <a:endParaRPr lang="en-CA" sz="1400" kern="100" dirty="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334117467"/>
                  </a:ext>
                </a:extLst>
              </a:tr>
              <a:tr h="270030">
                <a:tc>
                  <a:txBody>
                    <a:bodyPr/>
                    <a:lstStyle/>
                    <a:p>
                      <a:pPr marL="0" marR="0" algn="just">
                        <a:lnSpc>
                          <a:spcPct val="115000"/>
                        </a:lnSpc>
                        <a:spcBef>
                          <a:spcPts val="0"/>
                        </a:spcBef>
                        <a:spcAft>
                          <a:spcPts val="800"/>
                        </a:spcAft>
                      </a:pPr>
                      <a:r>
                        <a:rPr lang="en-CA" sz="1400" kern="100">
                          <a:ln>
                            <a:noFill/>
                          </a:ln>
                          <a:solidFill>
                            <a:sysClr val="windowText" lastClr="000000"/>
                          </a:solidFill>
                          <a:effectLst/>
                          <a:highlight>
                            <a:srgbClr val="FFFFFF"/>
                          </a:highlight>
                          <a:latin typeface="Calibri" panose="020F0502020204030204" pitchFamily="34" charset="0"/>
                          <a:cs typeface="Calibri" panose="020F0502020204030204" pitchFamily="34" charset="0"/>
                        </a:rPr>
                        <a:t>Wind Speed</a:t>
                      </a:r>
                      <a:endParaRPr lang="en-CA" sz="1400" kern="100">
                        <a:ln>
                          <a:noFill/>
                        </a:ln>
                        <a:solidFill>
                          <a:sysClr val="windowText" lastClr="000000"/>
                        </a:solidFill>
                        <a:effectLst/>
                        <a:highlight>
                          <a:srgbClr val="FFFFFF"/>
                        </a:highligh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dirty="0">
                          <a:ln>
                            <a:noFill/>
                          </a:ln>
                          <a:solidFill>
                            <a:sysClr val="windowText" lastClr="000000"/>
                          </a:solidFill>
                          <a:effectLst/>
                          <a:latin typeface="Calibri" panose="020F0502020204030204" pitchFamily="34" charset="0"/>
                          <a:cs typeface="Calibri" panose="020F0502020204030204" pitchFamily="34" charset="0"/>
                        </a:rPr>
                        <a:t>Wind speed during flight</a:t>
                      </a:r>
                      <a:endParaRPr lang="en-CA" sz="1400" kern="100" dirty="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dirty="0">
                          <a:ln>
                            <a:noFill/>
                          </a:ln>
                          <a:solidFill>
                            <a:sysClr val="windowText" lastClr="000000"/>
                          </a:solidFill>
                          <a:effectLst/>
                          <a:latin typeface="Calibri" panose="020F0502020204030204" pitchFamily="34" charset="0"/>
                          <a:cs typeface="Calibri" panose="020F0502020204030204" pitchFamily="34" charset="0"/>
                        </a:rPr>
                        <a:t>0 - 100 km/h</a:t>
                      </a:r>
                      <a:endParaRPr lang="en-CA" sz="1400" kern="100" dirty="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3652274763"/>
                  </a:ext>
                </a:extLst>
              </a:tr>
            </a:tbl>
          </a:graphicData>
        </a:graphic>
      </p:graphicFrame>
      <p:graphicFrame>
        <p:nvGraphicFramePr>
          <p:cNvPr id="7" name="Table 6">
            <a:extLst>
              <a:ext uri="{FF2B5EF4-FFF2-40B4-BE49-F238E27FC236}">
                <a16:creationId xmlns:a16="http://schemas.microsoft.com/office/drawing/2014/main" id="{87DA9172-4F8C-78A8-A95E-E658995772F1}"/>
              </a:ext>
            </a:extLst>
          </p:cNvPr>
          <p:cNvGraphicFramePr>
            <a:graphicFrameLocks noGrp="1"/>
          </p:cNvGraphicFramePr>
          <p:nvPr>
            <p:extLst>
              <p:ext uri="{D42A27DB-BD31-4B8C-83A1-F6EECF244321}">
                <p14:modId xmlns:p14="http://schemas.microsoft.com/office/powerpoint/2010/main" val="1362987143"/>
              </p:ext>
            </p:extLst>
          </p:nvPr>
        </p:nvGraphicFramePr>
        <p:xfrm>
          <a:off x="699559" y="3952580"/>
          <a:ext cx="7772401" cy="2284733"/>
        </p:xfrm>
        <a:graphic>
          <a:graphicData uri="http://schemas.openxmlformats.org/drawingml/2006/table">
            <a:tbl>
              <a:tblPr firstRow="1" firstCol="1" bandRow="1">
                <a:tableStyleId>{2A488322-F2BA-4B5B-9748-0D474271808F}</a:tableStyleId>
              </a:tblPr>
              <a:tblGrid>
                <a:gridCol w="1103681">
                  <a:extLst>
                    <a:ext uri="{9D8B030D-6E8A-4147-A177-3AD203B41FA5}">
                      <a16:colId xmlns:a16="http://schemas.microsoft.com/office/drawing/2014/main" val="33412941"/>
                    </a:ext>
                  </a:extLst>
                </a:gridCol>
                <a:gridCol w="1447221">
                  <a:extLst>
                    <a:ext uri="{9D8B030D-6E8A-4147-A177-3AD203B41FA5}">
                      <a16:colId xmlns:a16="http://schemas.microsoft.com/office/drawing/2014/main" val="2633437772"/>
                    </a:ext>
                  </a:extLst>
                </a:gridCol>
                <a:gridCol w="1447221">
                  <a:extLst>
                    <a:ext uri="{9D8B030D-6E8A-4147-A177-3AD203B41FA5}">
                      <a16:colId xmlns:a16="http://schemas.microsoft.com/office/drawing/2014/main" val="3506428155"/>
                    </a:ext>
                  </a:extLst>
                </a:gridCol>
                <a:gridCol w="1126998">
                  <a:extLst>
                    <a:ext uri="{9D8B030D-6E8A-4147-A177-3AD203B41FA5}">
                      <a16:colId xmlns:a16="http://schemas.microsoft.com/office/drawing/2014/main" val="4264081749"/>
                    </a:ext>
                  </a:extLst>
                </a:gridCol>
                <a:gridCol w="1369497">
                  <a:extLst>
                    <a:ext uri="{9D8B030D-6E8A-4147-A177-3AD203B41FA5}">
                      <a16:colId xmlns:a16="http://schemas.microsoft.com/office/drawing/2014/main" val="1570374132"/>
                    </a:ext>
                  </a:extLst>
                </a:gridCol>
                <a:gridCol w="1277783">
                  <a:extLst>
                    <a:ext uri="{9D8B030D-6E8A-4147-A177-3AD203B41FA5}">
                      <a16:colId xmlns:a16="http://schemas.microsoft.com/office/drawing/2014/main" val="537429699"/>
                    </a:ext>
                  </a:extLst>
                </a:gridCol>
              </a:tblGrid>
              <a:tr h="519956">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Flight State</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Temperature (°C)</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Weather Condition</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Load Factor (n)</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Wing Load (kg/m²)</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Tail Load (kg/m²)</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extLst>
                  <a:ext uri="{0D108BD9-81ED-4DB2-BD59-A6C34878D82A}">
                    <a16:rowId xmlns:a16="http://schemas.microsoft.com/office/drawing/2014/main" val="2662734777"/>
                  </a:ext>
                </a:extLst>
              </a:tr>
              <a:tr h="252111">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Takeoff</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25</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Clear</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4</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350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120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extLst>
                  <a:ext uri="{0D108BD9-81ED-4DB2-BD59-A6C34878D82A}">
                    <a16:rowId xmlns:a16="http://schemas.microsoft.com/office/drawing/2014/main" val="2735364139"/>
                  </a:ext>
                </a:extLst>
              </a:tr>
              <a:tr h="252111">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Cruise Low</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15</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Windy</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1.5</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450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200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extLst>
                  <a:ext uri="{0D108BD9-81ED-4DB2-BD59-A6C34878D82A}">
                    <a16:rowId xmlns:a16="http://schemas.microsoft.com/office/drawing/2014/main" val="3950833729"/>
                  </a:ext>
                </a:extLst>
              </a:tr>
              <a:tr h="252111">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Cruise High</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-10</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Clear</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1.2</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430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180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extLst>
                  <a:ext uri="{0D108BD9-81ED-4DB2-BD59-A6C34878D82A}">
                    <a16:rowId xmlns:a16="http://schemas.microsoft.com/office/drawing/2014/main" val="1597020424"/>
                  </a:ext>
                </a:extLst>
              </a:tr>
              <a:tr h="252111">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Landing</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30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Rainy</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3</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500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150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extLst>
                  <a:ext uri="{0D108BD9-81ED-4DB2-BD59-A6C34878D82A}">
                    <a16:rowId xmlns:a16="http://schemas.microsoft.com/office/drawing/2014/main" val="3642048688"/>
                  </a:ext>
                </a:extLst>
              </a:tr>
              <a:tr h="252111">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Emergency</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20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Windy</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2.8</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600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250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extLst>
                  <a:ext uri="{0D108BD9-81ED-4DB2-BD59-A6C34878D82A}">
                    <a16:rowId xmlns:a16="http://schemas.microsoft.com/office/drawing/2014/main" val="1798743489"/>
                  </a:ext>
                </a:extLst>
              </a:tr>
              <a:tr h="252111">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extLst>
                  <a:ext uri="{0D108BD9-81ED-4DB2-BD59-A6C34878D82A}">
                    <a16:rowId xmlns:a16="http://schemas.microsoft.com/office/drawing/2014/main" val="2687383558"/>
                  </a:ext>
                </a:extLst>
              </a:tr>
              <a:tr h="252111">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State 2000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40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Windy</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3.5</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700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300</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extLst>
                  <a:ext uri="{0D108BD9-81ED-4DB2-BD59-A6C34878D82A}">
                    <a16:rowId xmlns:a16="http://schemas.microsoft.com/office/drawing/2014/main" val="4142386339"/>
                  </a:ext>
                </a:extLst>
              </a:tr>
            </a:tbl>
          </a:graphicData>
        </a:graphic>
      </p:graphicFrame>
      <p:sp>
        <p:nvSpPr>
          <p:cNvPr id="8" name="Title 1">
            <a:extLst>
              <a:ext uri="{FF2B5EF4-FFF2-40B4-BE49-F238E27FC236}">
                <a16:creationId xmlns:a16="http://schemas.microsoft.com/office/drawing/2014/main" id="{4E51594F-0391-E813-B24A-3A669622CB95}"/>
              </a:ext>
            </a:extLst>
          </p:cNvPr>
          <p:cNvSpPr txBox="1">
            <a:spLocks/>
          </p:cNvSpPr>
          <p:nvPr/>
        </p:nvSpPr>
        <p:spPr bwMode="auto">
          <a:xfrm>
            <a:off x="255307" y="456525"/>
            <a:ext cx="8506509"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ctr" rtl="0" fontAlgn="base">
              <a:spcBef>
                <a:spcPct val="0"/>
              </a:spcBef>
              <a:spcAft>
                <a:spcPct val="0"/>
              </a:spcAft>
              <a:defRPr sz="4400" kern="1200">
                <a:solidFill>
                  <a:schemeClr val="tx2"/>
                </a:solidFill>
                <a:latin typeface="Calibri" panose="020F0502020204030204" pitchFamily="34" charset="0"/>
                <a:ea typeface="+mj-ea"/>
                <a:cs typeface="Calibri" panose="020F0502020204030204" pitchFamily="34" charset="0"/>
              </a:defRPr>
            </a:lvl1pPr>
            <a:lvl2pPr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9pPr>
          </a:lstStyle>
          <a:p>
            <a:pPr algn="l" eaLnBrk="0" hangingPunct="0">
              <a:lnSpc>
                <a:spcPct val="100000"/>
              </a:lnSpc>
            </a:pPr>
            <a:r>
              <a:rPr lang="en-US" sz="2000" b="1" dirty="0">
                <a:solidFill>
                  <a:srgbClr val="000000"/>
                </a:solidFill>
                <a:latin typeface="Arial"/>
                <a:ea typeface="+mn-ea"/>
                <a:cs typeface="B Nazanin" pitchFamily="2" charset="0"/>
              </a:rPr>
              <a:t>Machine Learning Predictions for Various Flight States</a:t>
            </a:r>
          </a:p>
        </p:txBody>
      </p:sp>
      <p:pic>
        <p:nvPicPr>
          <p:cNvPr id="10" name="Picture 9" descr="A red and blue text on a black background&#10;&#10;Description automatically generated">
            <a:extLst>
              <a:ext uri="{FF2B5EF4-FFF2-40B4-BE49-F238E27FC236}">
                <a16:creationId xmlns:a16="http://schemas.microsoft.com/office/drawing/2014/main" id="{EB798FAE-0BCB-5CF3-E359-24D3CD102DC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09" y="456525"/>
            <a:ext cx="7772400" cy="400110"/>
          </a:xfr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eaLnBrk="0" hangingPunct="0"/>
            <a:r>
              <a:rPr kumimoji="0" lang="en-US" altLang="en-US" sz="2000" b="1" i="0" u="none" strike="noStrike" cap="none" normalizeH="0" baseline="0" dirty="0">
                <a:ln>
                  <a:noFill/>
                </a:ln>
                <a:solidFill>
                  <a:schemeClr val="tx1"/>
                </a:solidFill>
                <a:effectLst/>
              </a:rPr>
              <a:t>Model Evaluation - </a:t>
            </a:r>
            <a:r>
              <a:rPr sz="2000" b="1" dirty="0">
                <a:solidFill>
                  <a:srgbClr val="000000"/>
                </a:solidFill>
                <a:latin typeface="Arial"/>
                <a:ea typeface="+mn-ea"/>
                <a:cs typeface="B Nazanin" pitchFamily="2" charset="0"/>
              </a:rPr>
              <a:t>Graphical Representation</a:t>
            </a:r>
          </a:p>
        </p:txBody>
      </p:sp>
      <p:sp>
        <p:nvSpPr>
          <p:cNvPr id="3" name="Content Placeholder 2"/>
          <p:cNvSpPr>
            <a:spLocks noGrp="1"/>
          </p:cNvSpPr>
          <p:nvPr>
            <p:ph idx="1"/>
          </p:nvPr>
        </p:nvSpPr>
        <p:spPr>
          <a:xfrm>
            <a:off x="395536" y="1196752"/>
            <a:ext cx="3960440" cy="2232248"/>
          </a:xfrm>
        </p:spPr>
        <p:txBody>
          <a:bodyPr/>
          <a:lstStyle/>
          <a:p>
            <a:pPr marL="0" indent="0" algn="just">
              <a:lnSpc>
                <a:spcPct val="150000"/>
              </a:lnSpc>
              <a:buNone/>
            </a:pPr>
            <a:r>
              <a:rPr sz="1400" dirty="0"/>
              <a:t>Graph </a:t>
            </a:r>
            <a:r>
              <a:rPr lang="en-US" sz="1400" dirty="0"/>
              <a:t>1</a:t>
            </a:r>
            <a:r>
              <a:rPr sz="1400" dirty="0"/>
              <a:t>: Load Prediction vs. Weather Conditions</a:t>
            </a:r>
          </a:p>
          <a:p>
            <a:pPr marL="0" indent="0" algn="just">
              <a:lnSpc>
                <a:spcPct val="150000"/>
              </a:lnSpc>
              <a:buNone/>
            </a:pPr>
            <a:r>
              <a:rPr sz="1400" dirty="0"/>
              <a:t>This bar chart compares the predicted loads on the wing and tail under different weather conditions. It highlights how various environmental factors can impact the load distribution on the aircraft.</a:t>
            </a:r>
          </a:p>
        </p:txBody>
      </p:sp>
      <p:sp>
        <p:nvSpPr>
          <p:cNvPr id="4" name="AutoShape 4">
            <a:extLst>
              <a:ext uri="{FF2B5EF4-FFF2-40B4-BE49-F238E27FC236}">
                <a16:creationId xmlns:a16="http://schemas.microsoft.com/office/drawing/2014/main" id="{A715E016-792E-EF56-B85D-FBE58C1C9EEF}"/>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pic>
        <p:nvPicPr>
          <p:cNvPr id="5" name="Picture 4" descr="A graph of blue and orange bars&#10;&#10;Description automatically generated">
            <a:extLst>
              <a:ext uri="{FF2B5EF4-FFF2-40B4-BE49-F238E27FC236}">
                <a16:creationId xmlns:a16="http://schemas.microsoft.com/office/drawing/2014/main" id="{86515B94-9D26-1588-EA9C-85EC478389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010" y="4149079"/>
            <a:ext cx="4284547" cy="2555165"/>
          </a:xfrm>
          <a:prstGeom prst="rect">
            <a:avLst/>
          </a:prstGeom>
          <a:noFill/>
          <a:ln>
            <a:noFill/>
          </a:ln>
        </p:spPr>
      </p:pic>
      <p:pic>
        <p:nvPicPr>
          <p:cNvPr id="6" name="Picture 5" descr="A graph showing a load prediction&#10;&#10;Description automatically generated with medium confidence">
            <a:extLst>
              <a:ext uri="{FF2B5EF4-FFF2-40B4-BE49-F238E27FC236}">
                <a16:creationId xmlns:a16="http://schemas.microsoft.com/office/drawing/2014/main" id="{97F89FDD-1E06-64E3-2BA3-2E83EC6C73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1613" y="1079260"/>
            <a:ext cx="4320867" cy="2781788"/>
          </a:xfrm>
          <a:prstGeom prst="rect">
            <a:avLst/>
          </a:prstGeom>
          <a:noFill/>
          <a:ln>
            <a:noFill/>
          </a:ln>
        </p:spPr>
      </p:pic>
      <p:sp>
        <p:nvSpPr>
          <p:cNvPr id="9" name="TextBox 8">
            <a:extLst>
              <a:ext uri="{FF2B5EF4-FFF2-40B4-BE49-F238E27FC236}">
                <a16:creationId xmlns:a16="http://schemas.microsoft.com/office/drawing/2014/main" id="{4A79A86E-3614-4F9A-942C-05135E9FD49E}"/>
              </a:ext>
            </a:extLst>
          </p:cNvPr>
          <p:cNvSpPr txBox="1"/>
          <p:nvPr/>
        </p:nvSpPr>
        <p:spPr>
          <a:xfrm>
            <a:off x="4788024" y="4293096"/>
            <a:ext cx="3904940" cy="1879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a:spcBef>
                <a:spcPct val="20000"/>
              </a:spcBef>
              <a:buNone/>
              <a:defRPr sz="1600">
                <a:solidFill>
                  <a:schemeClr val="tx1"/>
                </a:solidFill>
                <a:latin typeface="Calibri" panose="020F0502020204030204" pitchFamily="34" charset="0"/>
                <a:cs typeface="Calibri" panose="020F0502020204030204" pitchFamily="34" charset="0"/>
              </a:defRPr>
            </a:lvl1pPr>
            <a:lvl2pPr marL="742950" indent="-285750" algn="l" rtl="0">
              <a:spcBef>
                <a:spcPct val="20000"/>
              </a:spcBef>
              <a:buChar char="–"/>
              <a:defRPr sz="2800">
                <a:solidFill>
                  <a:schemeClr val="tx1"/>
                </a:solidFill>
                <a:latin typeface="Calibri" panose="020F0502020204030204" pitchFamily="34" charset="0"/>
                <a:cs typeface="Calibri" panose="020F0502020204030204" pitchFamily="34" charset="0"/>
              </a:defRPr>
            </a:lvl2pPr>
            <a:lvl3pPr marL="1143000" indent="-228600" algn="l" rtl="0">
              <a:spcBef>
                <a:spcPct val="20000"/>
              </a:spcBef>
              <a:buChar char="•"/>
              <a:defRPr sz="2400">
                <a:solidFill>
                  <a:schemeClr val="tx1"/>
                </a:solidFill>
                <a:latin typeface="Calibri" panose="020F0502020204030204" pitchFamily="34" charset="0"/>
                <a:cs typeface="Calibri" panose="020F0502020204030204" pitchFamily="34" charset="0"/>
              </a:defRPr>
            </a:lvl3pPr>
            <a:lvl4pPr marL="1600200" indent="-228600" algn="l" rtl="0">
              <a:spcBef>
                <a:spcPct val="20000"/>
              </a:spcBef>
              <a:buChar char="–"/>
              <a:defRPr sz="2000">
                <a:solidFill>
                  <a:schemeClr val="tx1"/>
                </a:solidFill>
                <a:latin typeface="Calibri" panose="020F0502020204030204" pitchFamily="34" charset="0"/>
                <a:cs typeface="Calibri" panose="020F0502020204030204" pitchFamily="34" charset="0"/>
              </a:defRPr>
            </a:lvl4pPr>
            <a:lvl5pPr marL="2057400" indent="-228600" algn="l" rtl="0">
              <a:spcBef>
                <a:spcPct val="20000"/>
              </a:spcBef>
              <a:buChar char="»"/>
              <a:defRPr sz="2000">
                <a:solidFill>
                  <a:schemeClr val="tx1"/>
                </a:solidFill>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defRPr sz="1800">
                <a:solidFill>
                  <a:schemeClr val="tx1"/>
                </a:solidFill>
                <a:latin typeface="+mn-lt"/>
                <a:cs typeface="+mn-cs"/>
              </a:defRPr>
            </a:lvl6pPr>
            <a:lvl7pPr marL="2971800" indent="-228600">
              <a:lnSpc>
                <a:spcPct val="90000"/>
              </a:lnSpc>
              <a:spcBef>
                <a:spcPts val="500"/>
              </a:spcBef>
              <a:buFont typeface="Arial" panose="020B0604020202020204" pitchFamily="34" charset="0"/>
              <a:buChar char="•"/>
              <a:defRPr sz="1800">
                <a:solidFill>
                  <a:schemeClr val="tx1"/>
                </a:solidFill>
                <a:latin typeface="+mn-lt"/>
                <a:cs typeface="+mn-cs"/>
              </a:defRPr>
            </a:lvl7pPr>
            <a:lvl8pPr marL="3429000" indent="-228600">
              <a:lnSpc>
                <a:spcPct val="90000"/>
              </a:lnSpc>
              <a:spcBef>
                <a:spcPts val="500"/>
              </a:spcBef>
              <a:buFont typeface="Arial" panose="020B0604020202020204" pitchFamily="34" charset="0"/>
              <a:buChar char="•"/>
              <a:defRPr sz="1800">
                <a:solidFill>
                  <a:schemeClr val="tx1"/>
                </a:solidFill>
                <a:latin typeface="+mn-lt"/>
                <a:cs typeface="+mn-cs"/>
              </a:defRPr>
            </a:lvl8pPr>
            <a:lvl9pPr marL="3886200" indent="-228600">
              <a:lnSpc>
                <a:spcPct val="90000"/>
              </a:lnSpc>
              <a:spcBef>
                <a:spcPts val="500"/>
              </a:spcBef>
              <a:buFont typeface="Arial" panose="020B0604020202020204" pitchFamily="34" charset="0"/>
              <a:buChar char="•"/>
              <a:defRPr sz="1800">
                <a:solidFill>
                  <a:schemeClr val="tx1"/>
                </a:solidFill>
                <a:latin typeface="+mn-lt"/>
                <a:cs typeface="+mn-cs"/>
              </a:defRPr>
            </a:lvl9pPr>
          </a:lstStyle>
          <a:p>
            <a:pPr algn="just"/>
            <a:r>
              <a:rPr lang="en-US" sz="1400" b="0" dirty="0"/>
              <a:t>Graph 2: Load Prediction for Multiple Flight States</a:t>
            </a:r>
          </a:p>
          <a:p>
            <a:pPr algn="just"/>
            <a:r>
              <a:rPr lang="en-US" sz="1400" b="0" dirty="0"/>
              <a:t>This bar chart shows the predicted loads on the wing and tail for various flight states. It helps visualize the differences in load distribution during different phases of flight, including takeoff, cruise, landing, and emergency maneuvers.</a:t>
            </a:r>
            <a:endParaRPr lang="en-CA" sz="1400" b="0" dirty="0"/>
          </a:p>
        </p:txBody>
      </p:sp>
      <p:pic>
        <p:nvPicPr>
          <p:cNvPr id="10" name="Picture 9" descr="A red and blue text on a black background&#10;&#10;Description automatically generated">
            <a:extLst>
              <a:ext uri="{FF2B5EF4-FFF2-40B4-BE49-F238E27FC236}">
                <a16:creationId xmlns:a16="http://schemas.microsoft.com/office/drawing/2014/main" id="{93E68C29-EE08-07AE-FC7A-7ECD7E6B7282}"/>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0" y="456525"/>
            <a:ext cx="7772400" cy="400110"/>
          </a:xfr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eaLnBrk="0" hangingPunct="0"/>
            <a:r>
              <a:rPr sz="2000" b="1" dirty="0">
                <a:solidFill>
                  <a:srgbClr val="000000"/>
                </a:solidFill>
                <a:latin typeface="Arial"/>
                <a:ea typeface="+mn-ea"/>
                <a:cs typeface="B Nazanin" pitchFamily="2" charset="0"/>
              </a:rPr>
              <a:t>Model Training and Evaluation</a:t>
            </a:r>
          </a:p>
        </p:txBody>
      </p:sp>
      <p:graphicFrame>
        <p:nvGraphicFramePr>
          <p:cNvPr id="7" name="Content Placeholder 2">
            <a:extLst>
              <a:ext uri="{FF2B5EF4-FFF2-40B4-BE49-F238E27FC236}">
                <a16:creationId xmlns:a16="http://schemas.microsoft.com/office/drawing/2014/main" id="{1FA0B9B1-66E5-64D2-A0E8-5AB5953A960F}"/>
              </a:ext>
            </a:extLst>
          </p:cNvPr>
          <p:cNvGraphicFramePr>
            <a:graphicFrameLocks noGrp="1"/>
          </p:cNvGraphicFramePr>
          <p:nvPr>
            <p:ph idx="1"/>
            <p:extLst>
              <p:ext uri="{D42A27DB-BD31-4B8C-83A1-F6EECF244321}">
                <p14:modId xmlns:p14="http://schemas.microsoft.com/office/powerpoint/2010/main" val="3514399538"/>
              </p:ext>
            </p:extLst>
          </p:nvPr>
        </p:nvGraphicFramePr>
        <p:xfrm>
          <a:off x="685800" y="1981200"/>
          <a:ext cx="777240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AutoShape 4">
            <a:extLst>
              <a:ext uri="{FF2B5EF4-FFF2-40B4-BE49-F238E27FC236}">
                <a16:creationId xmlns:a16="http://schemas.microsoft.com/office/drawing/2014/main" id="{F054054D-AC56-3779-BB15-70BCAD0B35D9}"/>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pic>
        <p:nvPicPr>
          <p:cNvPr id="5" name="Picture 4" descr="A red and blue text on a black background&#10;&#10;Description automatically generated">
            <a:extLst>
              <a:ext uri="{FF2B5EF4-FFF2-40B4-BE49-F238E27FC236}">
                <a16:creationId xmlns:a16="http://schemas.microsoft.com/office/drawing/2014/main" id="{2F895D50-ED4A-EC20-6B08-0043992ACD9A}"/>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150" y="743439"/>
            <a:ext cx="7772400" cy="555105"/>
          </a:xfrm>
        </p:spPr>
        <p:txBody>
          <a:bodyPr>
            <a:normAutofit/>
          </a:bodyPr>
          <a:lstStyle/>
          <a:p>
            <a:pPr algn="l"/>
            <a:r>
              <a:rPr kumimoji="0" lang="en-US" altLang="en-US" sz="2000" b="1" i="0" u="none" strike="noStrike" cap="none" normalizeH="0" baseline="0" dirty="0">
                <a:ln>
                  <a:noFill/>
                </a:ln>
                <a:solidFill>
                  <a:schemeClr val="tx1"/>
                </a:solidFill>
                <a:effectLst/>
                <a:latin typeface="Arial" panose="020B0604020202020204" pitchFamily="34" charset="0"/>
              </a:rPr>
              <a:t>Problem Definition - </a:t>
            </a:r>
            <a:r>
              <a:rPr sz="2000" b="1" dirty="0"/>
              <a:t>Executive Summary</a:t>
            </a:r>
          </a:p>
        </p:txBody>
      </p:sp>
      <p:sp>
        <p:nvSpPr>
          <p:cNvPr id="4" name="AutoShape 3">
            <a:extLst>
              <a:ext uri="{FF2B5EF4-FFF2-40B4-BE49-F238E27FC236}">
                <a16:creationId xmlns:a16="http://schemas.microsoft.com/office/drawing/2014/main" id="{B10579D9-FE6C-033C-FB33-6C8B47EBCF4C}"/>
              </a:ext>
            </a:extLst>
          </p:cNvPr>
          <p:cNvSpPr>
            <a:spLocks noChangeAspect="1" noChangeArrowheads="1"/>
          </p:cNvSpPr>
          <p:nvPr/>
        </p:nvSpPr>
        <p:spPr bwMode="auto">
          <a:xfrm>
            <a:off x="311150" y="126876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lnSpc>
                <a:spcPct val="100000"/>
              </a:lnSpc>
              <a:spcBef>
                <a:spcPct val="0"/>
              </a:spcBef>
            </a:pPr>
            <a:endParaRPr lang="en-US" altLang="en-US" sz="2400" b="0">
              <a:solidFill>
                <a:schemeClr val="tx1"/>
              </a:solidFill>
              <a:cs typeface="Times New Roman" panose="02020603050405020304" pitchFamily="18" charset="0"/>
            </a:endParaRPr>
          </a:p>
        </p:txBody>
      </p:sp>
      <p:pic>
        <p:nvPicPr>
          <p:cNvPr id="5" name="Picture 4" descr="A red and blue text on a black background&#10;&#10;Description automatically generated">
            <a:extLst>
              <a:ext uri="{FF2B5EF4-FFF2-40B4-BE49-F238E27FC236}">
                <a16:creationId xmlns:a16="http://schemas.microsoft.com/office/drawing/2014/main" id="{17D10E23-C4DD-55BC-FFDC-D250A2FCCB8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graphicFrame>
        <p:nvGraphicFramePr>
          <p:cNvPr id="8" name="Rectangle 1">
            <a:extLst>
              <a:ext uri="{FF2B5EF4-FFF2-40B4-BE49-F238E27FC236}">
                <a16:creationId xmlns:a16="http://schemas.microsoft.com/office/drawing/2014/main" id="{C6CB2AC2-FD1E-40F4-8C16-0F8D37C5FAAD}"/>
              </a:ext>
            </a:extLst>
          </p:cNvPr>
          <p:cNvGraphicFramePr>
            <a:graphicFrameLocks noGrp="1"/>
          </p:cNvGraphicFramePr>
          <p:nvPr>
            <p:ph idx="1"/>
            <p:extLst>
              <p:ext uri="{D42A27DB-BD31-4B8C-83A1-F6EECF244321}">
                <p14:modId xmlns:p14="http://schemas.microsoft.com/office/powerpoint/2010/main" val="3913579656"/>
              </p:ext>
            </p:extLst>
          </p:nvPr>
        </p:nvGraphicFramePr>
        <p:xfrm>
          <a:off x="425909" y="1758822"/>
          <a:ext cx="8292182" cy="45243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4" grpId="1"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136" y="456525"/>
            <a:ext cx="7772400" cy="400110"/>
          </a:xfr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eaLnBrk="0" hangingPunct="0"/>
            <a:r>
              <a:rPr sz="2000" b="1" dirty="0">
                <a:solidFill>
                  <a:srgbClr val="000000"/>
                </a:solidFill>
                <a:latin typeface="Arial"/>
                <a:ea typeface="+mn-ea"/>
                <a:cs typeface="B Nazanin" pitchFamily="2" charset="0"/>
              </a:rPr>
              <a:t>Model Evaluation</a:t>
            </a:r>
          </a:p>
        </p:txBody>
      </p:sp>
      <p:sp>
        <p:nvSpPr>
          <p:cNvPr id="3" name="Content Placeholder 2"/>
          <p:cNvSpPr>
            <a:spLocks noGrp="1"/>
          </p:cNvSpPr>
          <p:nvPr>
            <p:ph idx="1"/>
          </p:nvPr>
        </p:nvSpPr>
        <p:spPr>
          <a:xfrm>
            <a:off x="395536" y="1134938"/>
            <a:ext cx="7772400" cy="614543"/>
          </a:xfrm>
        </p:spPr>
        <p:txBody>
          <a:bodyPr/>
          <a:lstStyle/>
          <a:p>
            <a:pPr marL="0" indent="0">
              <a:buNone/>
            </a:pPr>
            <a:r>
              <a:rPr sz="1800" dirty="0"/>
              <a:t>Performance metrics (MSE and R-squared) for each model</a:t>
            </a:r>
            <a:r>
              <a:rPr lang="en-US" sz="1800" dirty="0"/>
              <a:t>.</a:t>
            </a:r>
          </a:p>
        </p:txBody>
      </p:sp>
      <p:sp>
        <p:nvSpPr>
          <p:cNvPr id="4" name="AutoShape 4">
            <a:extLst>
              <a:ext uri="{FF2B5EF4-FFF2-40B4-BE49-F238E27FC236}">
                <a16:creationId xmlns:a16="http://schemas.microsoft.com/office/drawing/2014/main" id="{BAF1B42B-805A-1D66-01C0-063DD8BCB832}"/>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pic>
        <p:nvPicPr>
          <p:cNvPr id="6" name="Picture 5" descr="A graph with lines and dots&#10;&#10;Description automatically generated">
            <a:extLst>
              <a:ext uri="{FF2B5EF4-FFF2-40B4-BE49-F238E27FC236}">
                <a16:creationId xmlns:a16="http://schemas.microsoft.com/office/drawing/2014/main" id="{B530608F-D574-B219-2FC9-423FF87FC14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944" y="4250705"/>
            <a:ext cx="7772400" cy="2562567"/>
          </a:xfrm>
          <a:prstGeom prst="rect">
            <a:avLst/>
          </a:prstGeom>
          <a:noFill/>
          <a:ln>
            <a:noFill/>
          </a:ln>
        </p:spPr>
      </p:pic>
      <p:graphicFrame>
        <p:nvGraphicFramePr>
          <p:cNvPr id="7" name="Table 6">
            <a:extLst>
              <a:ext uri="{FF2B5EF4-FFF2-40B4-BE49-F238E27FC236}">
                <a16:creationId xmlns:a16="http://schemas.microsoft.com/office/drawing/2014/main" id="{59765126-BD3F-C40B-F2C1-0C6BC430E561}"/>
              </a:ext>
            </a:extLst>
          </p:cNvPr>
          <p:cNvGraphicFramePr>
            <a:graphicFrameLocks noGrp="1"/>
          </p:cNvGraphicFramePr>
          <p:nvPr>
            <p:extLst>
              <p:ext uri="{D42A27DB-BD31-4B8C-83A1-F6EECF244321}">
                <p14:modId xmlns:p14="http://schemas.microsoft.com/office/powerpoint/2010/main" val="2978116267"/>
              </p:ext>
            </p:extLst>
          </p:nvPr>
        </p:nvGraphicFramePr>
        <p:xfrm>
          <a:off x="533624" y="1472049"/>
          <a:ext cx="7772400" cy="2078550"/>
        </p:xfrm>
        <a:graphic>
          <a:graphicData uri="http://schemas.openxmlformats.org/drawingml/2006/table">
            <a:tbl>
              <a:tblPr firstRow="1" firstCol="1" bandRow="1">
                <a:tableStyleId>{5C22544A-7EE6-4342-B048-85BDC9FD1C3A}</a:tableStyleId>
              </a:tblPr>
              <a:tblGrid>
                <a:gridCol w="2858689">
                  <a:extLst>
                    <a:ext uri="{9D8B030D-6E8A-4147-A177-3AD203B41FA5}">
                      <a16:colId xmlns:a16="http://schemas.microsoft.com/office/drawing/2014/main" val="1153116249"/>
                    </a:ext>
                  </a:extLst>
                </a:gridCol>
                <a:gridCol w="3164921">
                  <a:extLst>
                    <a:ext uri="{9D8B030D-6E8A-4147-A177-3AD203B41FA5}">
                      <a16:colId xmlns:a16="http://schemas.microsoft.com/office/drawing/2014/main" val="4039767739"/>
                    </a:ext>
                  </a:extLst>
                </a:gridCol>
                <a:gridCol w="1748790">
                  <a:extLst>
                    <a:ext uri="{9D8B030D-6E8A-4147-A177-3AD203B41FA5}">
                      <a16:colId xmlns:a16="http://schemas.microsoft.com/office/drawing/2014/main" val="3962014162"/>
                    </a:ext>
                  </a:extLst>
                </a:gridCol>
              </a:tblGrid>
              <a:tr h="0">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Model</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Mean Squared Error</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R-squared</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extLst>
                  <a:ext uri="{0D108BD9-81ED-4DB2-BD59-A6C34878D82A}">
                    <a16:rowId xmlns:a16="http://schemas.microsoft.com/office/drawing/2014/main" val="239356997"/>
                  </a:ext>
                </a:extLst>
              </a:tr>
              <a:tr h="0">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Linear Regression</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0.0028</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0.918</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2792895540"/>
                  </a:ext>
                </a:extLst>
              </a:tr>
              <a:tr h="0">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Ridge Regression</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0.0029</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0.917</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3659443521"/>
                  </a:ext>
                </a:extLst>
              </a:tr>
              <a:tr h="0">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Lasso Regression</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0.0032</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0.913</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3254982234"/>
                  </a:ext>
                </a:extLst>
              </a:tr>
              <a:tr h="0">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Random Forest</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0.0019</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0.941</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792302231"/>
                  </a:ext>
                </a:extLst>
              </a:tr>
              <a:tr h="0">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Gradient Boosting</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0.0018</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0.945</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3648618403"/>
                  </a:ext>
                </a:extLst>
              </a:tr>
              <a:tr h="0">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SVR</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0.0021</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0.937</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4132806449"/>
                  </a:ext>
                </a:extLst>
              </a:tr>
              <a:tr h="0">
                <a:tc>
                  <a:txBody>
                    <a:bodyPr/>
                    <a:lstStyle/>
                    <a:p>
                      <a:pPr marL="0" marR="0" algn="just">
                        <a:lnSpc>
                          <a:spcPct val="115000"/>
                        </a:lnSpc>
                        <a:spcBef>
                          <a:spcPts val="0"/>
                        </a:spcBef>
                        <a:spcAft>
                          <a:spcPts val="800"/>
                        </a:spcAft>
                      </a:pPr>
                      <a:r>
                        <a:rPr lang="en-CA" sz="1400" kern="100" dirty="0" err="1">
                          <a:effectLst/>
                          <a:latin typeface="Calibri" panose="020F0502020204030204" pitchFamily="34" charset="0"/>
                          <a:cs typeface="Calibri" panose="020F0502020204030204" pitchFamily="34" charset="0"/>
                        </a:rPr>
                        <a:t>XGBoost</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0.0017</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0.948</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2014178875"/>
                  </a:ext>
                </a:extLst>
              </a:tr>
              <a:tr h="0">
                <a:tc>
                  <a:txBody>
                    <a:bodyPr/>
                    <a:lstStyle/>
                    <a:p>
                      <a:pPr marL="0" marR="0" algn="just">
                        <a:lnSpc>
                          <a:spcPct val="115000"/>
                        </a:lnSpc>
                        <a:spcBef>
                          <a:spcPts val="0"/>
                        </a:spcBef>
                        <a:spcAft>
                          <a:spcPts val="800"/>
                        </a:spcAft>
                      </a:pPr>
                      <a:r>
                        <a:rPr lang="en-CA" sz="1400" kern="100" dirty="0" err="1">
                          <a:effectLst/>
                          <a:latin typeface="Calibri" panose="020F0502020204030204" pitchFamily="34" charset="0"/>
                          <a:cs typeface="Calibri" panose="020F0502020204030204" pitchFamily="34" charset="0"/>
                        </a:rPr>
                        <a:t>LightGBM</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0.0018</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0.946</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3810685429"/>
                  </a:ext>
                </a:extLst>
              </a:tr>
            </a:tbl>
          </a:graphicData>
        </a:graphic>
      </p:graphicFrame>
      <p:sp>
        <p:nvSpPr>
          <p:cNvPr id="8" name="TextBox 7">
            <a:extLst>
              <a:ext uri="{FF2B5EF4-FFF2-40B4-BE49-F238E27FC236}">
                <a16:creationId xmlns:a16="http://schemas.microsoft.com/office/drawing/2014/main" id="{E2641375-B70C-88A4-AE4F-A5390578DD5F}"/>
              </a:ext>
            </a:extLst>
          </p:cNvPr>
          <p:cNvSpPr txBox="1"/>
          <p:nvPr/>
        </p:nvSpPr>
        <p:spPr>
          <a:xfrm>
            <a:off x="533624" y="3818457"/>
            <a:ext cx="3229730" cy="415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a:spcBef>
                <a:spcPct val="20000"/>
              </a:spcBef>
              <a:buNone/>
              <a:defRPr sz="1800">
                <a:solidFill>
                  <a:schemeClr val="tx1"/>
                </a:solidFill>
                <a:latin typeface="Calibri" panose="020F0502020204030204" pitchFamily="34" charset="0"/>
                <a:cs typeface="Calibri" panose="020F0502020204030204" pitchFamily="34" charset="0"/>
              </a:defRPr>
            </a:lvl1pPr>
            <a:lvl2pPr marL="742950" indent="-285750" algn="l" rtl="0">
              <a:spcBef>
                <a:spcPct val="20000"/>
              </a:spcBef>
              <a:buChar char="–"/>
              <a:defRPr sz="2800">
                <a:solidFill>
                  <a:schemeClr val="tx1"/>
                </a:solidFill>
                <a:latin typeface="Calibri" panose="020F0502020204030204" pitchFamily="34" charset="0"/>
                <a:cs typeface="Calibri" panose="020F0502020204030204" pitchFamily="34" charset="0"/>
              </a:defRPr>
            </a:lvl2pPr>
            <a:lvl3pPr marL="1143000" indent="-228600" algn="l" rtl="0">
              <a:spcBef>
                <a:spcPct val="20000"/>
              </a:spcBef>
              <a:buChar char="•"/>
              <a:defRPr sz="2400">
                <a:solidFill>
                  <a:schemeClr val="tx1"/>
                </a:solidFill>
                <a:latin typeface="Calibri" panose="020F0502020204030204" pitchFamily="34" charset="0"/>
                <a:cs typeface="Calibri" panose="020F0502020204030204" pitchFamily="34" charset="0"/>
              </a:defRPr>
            </a:lvl3pPr>
            <a:lvl4pPr marL="1600200" indent="-228600" algn="l" rtl="0">
              <a:spcBef>
                <a:spcPct val="20000"/>
              </a:spcBef>
              <a:buChar char="–"/>
              <a:defRPr sz="2000">
                <a:solidFill>
                  <a:schemeClr val="tx1"/>
                </a:solidFill>
                <a:latin typeface="Calibri" panose="020F0502020204030204" pitchFamily="34" charset="0"/>
                <a:cs typeface="Calibri" panose="020F0502020204030204" pitchFamily="34" charset="0"/>
              </a:defRPr>
            </a:lvl4pPr>
            <a:lvl5pPr marL="2057400" indent="-228600" algn="l" rtl="0">
              <a:spcBef>
                <a:spcPct val="20000"/>
              </a:spcBef>
              <a:buChar char="»"/>
              <a:defRPr sz="2000">
                <a:solidFill>
                  <a:schemeClr val="tx1"/>
                </a:solidFill>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defRPr sz="1800">
                <a:solidFill>
                  <a:schemeClr val="tx1"/>
                </a:solidFill>
                <a:latin typeface="+mn-lt"/>
                <a:cs typeface="+mn-cs"/>
              </a:defRPr>
            </a:lvl6pPr>
            <a:lvl7pPr marL="2971800" indent="-228600">
              <a:lnSpc>
                <a:spcPct val="90000"/>
              </a:lnSpc>
              <a:spcBef>
                <a:spcPts val="500"/>
              </a:spcBef>
              <a:buFont typeface="Arial" panose="020B0604020202020204" pitchFamily="34" charset="0"/>
              <a:buChar char="•"/>
              <a:defRPr sz="1800">
                <a:solidFill>
                  <a:schemeClr val="tx1"/>
                </a:solidFill>
                <a:latin typeface="+mn-lt"/>
                <a:cs typeface="+mn-cs"/>
              </a:defRPr>
            </a:lvl7pPr>
            <a:lvl8pPr marL="3429000" indent="-228600">
              <a:lnSpc>
                <a:spcPct val="90000"/>
              </a:lnSpc>
              <a:spcBef>
                <a:spcPts val="500"/>
              </a:spcBef>
              <a:buFont typeface="Arial" panose="020B0604020202020204" pitchFamily="34" charset="0"/>
              <a:buChar char="•"/>
              <a:defRPr sz="1800">
                <a:solidFill>
                  <a:schemeClr val="tx1"/>
                </a:solidFill>
                <a:latin typeface="+mn-lt"/>
                <a:cs typeface="+mn-cs"/>
              </a:defRPr>
            </a:lvl8pPr>
            <a:lvl9pPr marL="3886200" indent="-228600">
              <a:lnSpc>
                <a:spcPct val="90000"/>
              </a:lnSpc>
              <a:spcBef>
                <a:spcPts val="500"/>
              </a:spcBef>
              <a:buFont typeface="Arial" panose="020B0604020202020204" pitchFamily="34" charset="0"/>
              <a:buChar char="•"/>
              <a:defRPr sz="1800">
                <a:solidFill>
                  <a:schemeClr val="tx1"/>
                </a:solidFill>
                <a:latin typeface="+mn-lt"/>
                <a:cs typeface="+mn-cs"/>
              </a:defRPr>
            </a:lvl9pPr>
          </a:lstStyle>
          <a:p>
            <a:r>
              <a:rPr lang="en-US" b="0" dirty="0"/>
              <a:t>Scatter Plot: Actual vs Predicted</a:t>
            </a:r>
          </a:p>
        </p:txBody>
      </p:sp>
      <p:pic>
        <p:nvPicPr>
          <p:cNvPr id="9" name="Picture 8" descr="A red and blue text on a black background&#10;&#10;Description automatically generated">
            <a:extLst>
              <a:ext uri="{FF2B5EF4-FFF2-40B4-BE49-F238E27FC236}">
                <a16:creationId xmlns:a16="http://schemas.microsoft.com/office/drawing/2014/main" id="{1DC8F98B-545E-65E5-5EA9-06C7C21E964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56525"/>
            <a:ext cx="8521700" cy="400110"/>
          </a:xfr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eaLnBrk="0" hangingPunct="0"/>
            <a:r>
              <a:rPr sz="2000" b="1" dirty="0">
                <a:solidFill>
                  <a:srgbClr val="000000"/>
                </a:solidFill>
                <a:latin typeface="Arial"/>
                <a:ea typeface="+mn-ea"/>
                <a:cs typeface="B Nazanin" pitchFamily="2" charset="0"/>
              </a:rPr>
              <a:t>Hyperparameter Tuning</a:t>
            </a:r>
            <a:r>
              <a:rPr lang="en-US" sz="2000" b="1" dirty="0">
                <a:solidFill>
                  <a:srgbClr val="000000"/>
                </a:solidFill>
                <a:latin typeface="Arial"/>
                <a:ea typeface="+mn-ea"/>
                <a:cs typeface="B Nazanin" pitchFamily="2" charset="0"/>
              </a:rPr>
              <a:t> and </a:t>
            </a:r>
            <a:r>
              <a:rPr lang="en-CA" sz="2000" b="1" dirty="0">
                <a:solidFill>
                  <a:srgbClr val="000000"/>
                </a:solidFill>
                <a:latin typeface="Arial"/>
                <a:ea typeface="+mn-ea"/>
                <a:cs typeface="B Nazanin" pitchFamily="2" charset="0"/>
              </a:rPr>
              <a:t>Final Model Performance</a:t>
            </a:r>
            <a:endParaRPr sz="2000" b="1" dirty="0">
              <a:solidFill>
                <a:srgbClr val="000000"/>
              </a:solidFill>
              <a:latin typeface="Arial"/>
              <a:ea typeface="+mn-ea"/>
              <a:cs typeface="B Nazanin" pitchFamily="2" charset="0"/>
            </a:endParaRPr>
          </a:p>
        </p:txBody>
      </p:sp>
      <p:sp>
        <p:nvSpPr>
          <p:cNvPr id="3" name="Content Placeholder 2"/>
          <p:cNvSpPr>
            <a:spLocks noGrp="1"/>
          </p:cNvSpPr>
          <p:nvPr>
            <p:ph idx="1"/>
          </p:nvPr>
        </p:nvSpPr>
        <p:spPr>
          <a:xfrm>
            <a:off x="390524" y="1504039"/>
            <a:ext cx="8397875" cy="2252638"/>
          </a:xfrm>
        </p:spPr>
        <p:txBody>
          <a:bodyPr/>
          <a:lstStyle/>
          <a:p>
            <a:pPr>
              <a:lnSpc>
                <a:spcPct val="150000"/>
              </a:lnSpc>
              <a:buFont typeface="Wingdings" panose="05000000000000000000" pitchFamily="2" charset="2"/>
              <a:buChar char="q"/>
            </a:pPr>
            <a:r>
              <a:rPr sz="1800" dirty="0"/>
              <a:t>Grid Search for Gradient Boosting to find the optimal hyperparameters.</a:t>
            </a:r>
          </a:p>
          <a:p>
            <a:pPr>
              <a:lnSpc>
                <a:spcPct val="150000"/>
              </a:lnSpc>
              <a:buFont typeface="Wingdings" panose="05000000000000000000" pitchFamily="2" charset="2"/>
              <a:buChar char="q"/>
            </a:pPr>
            <a:r>
              <a:rPr sz="1800" dirty="0"/>
              <a:t>Best model parameters and performance metrics.</a:t>
            </a:r>
            <a:endParaRPr lang="en-US" sz="1800" dirty="0"/>
          </a:p>
          <a:p>
            <a:pPr>
              <a:lnSpc>
                <a:spcPct val="150000"/>
              </a:lnSpc>
              <a:buFont typeface="Wingdings" panose="05000000000000000000" pitchFamily="2" charset="2"/>
              <a:buChar char="q"/>
            </a:pPr>
            <a:r>
              <a:rPr lang="en-US" sz="1800" dirty="0"/>
              <a:t>Summary of the best performing model (Gradient Boosting with tuned hyperparameters).</a:t>
            </a:r>
          </a:p>
          <a:p>
            <a:pPr>
              <a:lnSpc>
                <a:spcPct val="150000"/>
              </a:lnSpc>
              <a:buFont typeface="Wingdings" panose="05000000000000000000" pitchFamily="2" charset="2"/>
              <a:buChar char="q"/>
            </a:pPr>
            <a:r>
              <a:rPr lang="en-US" sz="1800" dirty="0"/>
              <a:t>Final performance metrics (MSE and R-squared).</a:t>
            </a:r>
          </a:p>
          <a:p>
            <a:pPr>
              <a:lnSpc>
                <a:spcPct val="150000"/>
              </a:lnSpc>
              <a:buFont typeface="Wingdings" panose="05000000000000000000" pitchFamily="2" charset="2"/>
              <a:buChar char="q"/>
            </a:pPr>
            <a:endParaRPr lang="en-US" sz="1800" dirty="0"/>
          </a:p>
          <a:p>
            <a:pPr>
              <a:lnSpc>
                <a:spcPct val="150000"/>
              </a:lnSpc>
              <a:buFont typeface="Wingdings" panose="05000000000000000000" pitchFamily="2" charset="2"/>
              <a:buChar char="q"/>
            </a:pPr>
            <a:endParaRPr lang="en-US" sz="1800" dirty="0"/>
          </a:p>
          <a:p>
            <a:pPr>
              <a:lnSpc>
                <a:spcPct val="150000"/>
              </a:lnSpc>
              <a:buFont typeface="Wingdings" panose="05000000000000000000" pitchFamily="2" charset="2"/>
              <a:buChar char="q"/>
            </a:pPr>
            <a:endParaRPr lang="en-US" sz="1800" dirty="0"/>
          </a:p>
          <a:p>
            <a:pPr>
              <a:lnSpc>
                <a:spcPct val="150000"/>
              </a:lnSpc>
              <a:buFont typeface="Wingdings" panose="05000000000000000000" pitchFamily="2" charset="2"/>
              <a:buChar char="q"/>
            </a:pPr>
            <a:endParaRPr sz="1800" dirty="0"/>
          </a:p>
        </p:txBody>
      </p:sp>
      <p:sp>
        <p:nvSpPr>
          <p:cNvPr id="4" name="AutoShape 4">
            <a:extLst>
              <a:ext uri="{FF2B5EF4-FFF2-40B4-BE49-F238E27FC236}">
                <a16:creationId xmlns:a16="http://schemas.microsoft.com/office/drawing/2014/main" id="{871EBA9F-4088-40CC-BA71-8FBDFC414241}"/>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pic>
        <p:nvPicPr>
          <p:cNvPr id="8" name="Picture 7">
            <a:extLst>
              <a:ext uri="{FF2B5EF4-FFF2-40B4-BE49-F238E27FC236}">
                <a16:creationId xmlns:a16="http://schemas.microsoft.com/office/drawing/2014/main" id="{D65B5B2C-C0F7-E33D-4E1E-316E1BD89EC3}"/>
              </a:ext>
            </a:extLst>
          </p:cNvPr>
          <p:cNvPicPr>
            <a:picLocks noChangeAspect="1"/>
          </p:cNvPicPr>
          <p:nvPr/>
        </p:nvPicPr>
        <p:blipFill>
          <a:blip r:embed="rId2"/>
          <a:stretch>
            <a:fillRect/>
          </a:stretch>
        </p:blipFill>
        <p:spPr>
          <a:xfrm>
            <a:off x="833437" y="4244185"/>
            <a:ext cx="7477125" cy="895350"/>
          </a:xfrm>
          <a:prstGeom prst="rect">
            <a:avLst/>
          </a:prstGeom>
        </p:spPr>
      </p:pic>
      <p:pic>
        <p:nvPicPr>
          <p:cNvPr id="9" name="Picture 8" descr="A red and blue text on a black background&#10;&#10;Description automatically generated">
            <a:extLst>
              <a:ext uri="{FF2B5EF4-FFF2-40B4-BE49-F238E27FC236}">
                <a16:creationId xmlns:a16="http://schemas.microsoft.com/office/drawing/2014/main" id="{898A4324-69E7-16E3-5608-F0465242518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AutoShape 2">
            <a:extLst>
              <a:ext uri="{FF2B5EF4-FFF2-40B4-BE49-F238E27FC236}">
                <a16:creationId xmlns:a16="http://schemas.microsoft.com/office/drawing/2014/main" id="{BD058607-2792-C158-93C4-321EE13E87DD}"/>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22888" name="Rectangle 8">
            <a:extLst>
              <a:ext uri="{FF2B5EF4-FFF2-40B4-BE49-F238E27FC236}">
                <a16:creationId xmlns:a16="http://schemas.microsoft.com/office/drawing/2014/main" id="{94B31736-3259-6882-A611-5BFB5EE0C437}"/>
              </a:ext>
            </a:extLst>
          </p:cNvPr>
          <p:cNvSpPr>
            <a:spLocks noChangeArrowheads="1"/>
          </p:cNvSpPr>
          <p:nvPr/>
        </p:nvSpPr>
        <p:spPr bwMode="auto">
          <a:xfrm>
            <a:off x="459098" y="1268760"/>
            <a:ext cx="8136904" cy="5094215"/>
          </a:xfrm>
          <a:prstGeom prst="rect">
            <a:avLst/>
          </a:prstGeom>
          <a:noFill/>
          <a:ln w="9525">
            <a:noFill/>
            <a:miter lim="800000"/>
            <a:headEnd/>
            <a:tailEnd/>
          </a:ln>
          <a:effectLst/>
        </p:spPr>
        <p:txBody>
          <a:bodyPr wrap="square" lIns="0" tIns="0" rIns="0" bIns="0">
            <a:spAutoFit/>
          </a:bodyPr>
          <a:lstStyle/>
          <a:p>
            <a:pPr marL="285750" indent="-285750" algn="just" rtl="0">
              <a:lnSpc>
                <a:spcPct val="200000"/>
              </a:lnSpc>
              <a:buClr>
                <a:srgbClr val="004F8A"/>
              </a:buClr>
              <a:buFont typeface="Wingdings" panose="05000000000000000000" pitchFamily="2" charset="2"/>
              <a:buChar char="q"/>
            </a:pPr>
            <a:r>
              <a:rPr lang="en-US" sz="1600" dirty="0">
                <a:solidFill>
                  <a:srgbClr val="000000"/>
                </a:solidFill>
                <a:latin typeface="Arial"/>
              </a:rPr>
              <a:t>Generally, every aircraft uses the horizontal tail and elevator control surface to maintain balance and perform maneuvers in the vertical plane. The loading of the horizontal tail is examined in all flight conditions.</a:t>
            </a:r>
          </a:p>
          <a:p>
            <a:pPr marL="285750" indent="-285750" algn="just" rtl="0">
              <a:lnSpc>
                <a:spcPct val="200000"/>
              </a:lnSpc>
              <a:buClr>
                <a:srgbClr val="004F8A"/>
              </a:buClr>
              <a:buFont typeface="Wingdings" panose="05000000000000000000" pitchFamily="2" charset="2"/>
              <a:buChar char="q"/>
            </a:pPr>
            <a:r>
              <a:rPr lang="en-US" sz="1600" dirty="0">
                <a:solidFill>
                  <a:srgbClr val="000000"/>
                </a:solidFill>
                <a:latin typeface="Arial"/>
              </a:rPr>
              <a:t>The loads applied to the horizontal tail are determined in two forms: balancing loads and maneuvering loads. Balancing loads are specified in the aircraft balance section.</a:t>
            </a:r>
          </a:p>
          <a:p>
            <a:pPr marL="285750" indent="-285750" algn="just" rtl="0">
              <a:lnSpc>
                <a:spcPct val="200000"/>
              </a:lnSpc>
              <a:buClr>
                <a:srgbClr val="004F8A"/>
              </a:buClr>
              <a:buFont typeface="Wingdings" panose="05000000000000000000" pitchFamily="2" charset="2"/>
              <a:buChar char="q"/>
            </a:pPr>
            <a:r>
              <a:rPr lang="en-US" sz="1600" dirty="0">
                <a:solidFill>
                  <a:srgbClr val="000000"/>
                </a:solidFill>
                <a:latin typeface="Arial"/>
              </a:rPr>
              <a:t>Loading calculations are performed at different altitudes and for takeoff and landing conditions. For each flight envelope, different flight conditions are considered based on maneuvering characteristics, and after performing the necessary calculations, the critical loads are used in structural analysis.</a:t>
            </a:r>
          </a:p>
        </p:txBody>
      </p:sp>
      <p:sp>
        <p:nvSpPr>
          <p:cNvPr id="2" name="Text Box 4">
            <a:extLst>
              <a:ext uri="{FF2B5EF4-FFF2-40B4-BE49-F238E27FC236}">
                <a16:creationId xmlns:a16="http://schemas.microsoft.com/office/drawing/2014/main" id="{84FF36EA-B6CB-9682-5E9E-ACD87E6E7E12}"/>
              </a:ext>
            </a:extLst>
          </p:cNvPr>
          <p:cNvSpPr txBox="1">
            <a:spLocks noChangeArrowheads="1"/>
          </p:cNvSpPr>
          <p:nvPr/>
        </p:nvSpPr>
        <p:spPr bwMode="auto">
          <a:xfrm>
            <a:off x="254372" y="443805"/>
            <a:ext cx="8136904"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rtl="0" eaLnBrk="0" hangingPunct="0">
              <a:lnSpc>
                <a:spcPct val="100000"/>
              </a:lnSpc>
              <a:spcBef>
                <a:spcPct val="0"/>
              </a:spcBef>
            </a:pPr>
            <a:r>
              <a:rPr lang="en-US" sz="2000" dirty="0">
                <a:solidFill>
                  <a:srgbClr val="000000"/>
                </a:solidFill>
                <a:latin typeface="Arial"/>
              </a:rPr>
              <a:t>Conclusion and Inference on Load Analysis of Light Aircraft</a:t>
            </a:r>
            <a:endParaRPr lang="ar-SA" altLang="en-US" sz="2000" dirty="0">
              <a:solidFill>
                <a:srgbClr val="000000"/>
              </a:solidFill>
              <a:latin typeface="Arial"/>
            </a:endParaRPr>
          </a:p>
        </p:txBody>
      </p:sp>
      <p:pic>
        <p:nvPicPr>
          <p:cNvPr id="3" name="Picture 2" descr="A red and blue text on a black background&#10;&#10;Description automatically generated">
            <a:extLst>
              <a:ext uri="{FF2B5EF4-FFF2-40B4-BE49-F238E27FC236}">
                <a16:creationId xmlns:a16="http://schemas.microsoft.com/office/drawing/2014/main" id="{DAC3D23B-01BF-363B-F84C-8C5279A38DE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AutoShape 2">
            <a:extLst>
              <a:ext uri="{FF2B5EF4-FFF2-40B4-BE49-F238E27FC236}">
                <a16:creationId xmlns:a16="http://schemas.microsoft.com/office/drawing/2014/main" id="{BD058607-2792-C158-93C4-321EE13E87DD}"/>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aphicFrame>
        <p:nvGraphicFramePr>
          <p:cNvPr id="122886" name="TextBox 12">
            <a:extLst>
              <a:ext uri="{FF2B5EF4-FFF2-40B4-BE49-F238E27FC236}">
                <a16:creationId xmlns:a16="http://schemas.microsoft.com/office/drawing/2014/main" id="{1F8F9BA6-A684-5D8C-7796-66C5081084D8}"/>
              </a:ext>
            </a:extLst>
          </p:cNvPr>
          <p:cNvGraphicFramePr/>
          <p:nvPr>
            <p:extLst>
              <p:ext uri="{D42A27DB-BD31-4B8C-83A1-F6EECF244321}">
                <p14:modId xmlns:p14="http://schemas.microsoft.com/office/powerpoint/2010/main" val="633973148"/>
              </p:ext>
            </p:extLst>
          </p:nvPr>
        </p:nvGraphicFramePr>
        <p:xfrm>
          <a:off x="266700" y="1169706"/>
          <a:ext cx="8521699" cy="50648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Box 4">
            <a:extLst>
              <a:ext uri="{FF2B5EF4-FFF2-40B4-BE49-F238E27FC236}">
                <a16:creationId xmlns:a16="http://schemas.microsoft.com/office/drawing/2014/main" id="{7B26DFCF-9B9C-1840-2158-ED55505F10E2}"/>
              </a:ext>
            </a:extLst>
          </p:cNvPr>
          <p:cNvSpPr txBox="1">
            <a:spLocks noChangeArrowheads="1"/>
          </p:cNvSpPr>
          <p:nvPr/>
        </p:nvSpPr>
        <p:spPr bwMode="auto">
          <a:xfrm>
            <a:off x="254372" y="443805"/>
            <a:ext cx="8136904"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rtl="0" eaLnBrk="0" hangingPunct="0">
              <a:lnSpc>
                <a:spcPct val="100000"/>
              </a:lnSpc>
              <a:spcBef>
                <a:spcPct val="0"/>
              </a:spcBef>
            </a:pPr>
            <a:r>
              <a:rPr lang="en-US" sz="2000" dirty="0">
                <a:solidFill>
                  <a:srgbClr val="000000"/>
                </a:solidFill>
                <a:latin typeface="Arial"/>
              </a:rPr>
              <a:t>Conclusion and Inference on Load Analysis of Light Aircraft</a:t>
            </a:r>
            <a:endParaRPr lang="ar-SA" altLang="en-US" sz="2000" dirty="0">
              <a:solidFill>
                <a:srgbClr val="000000"/>
              </a:solidFill>
              <a:latin typeface="Arial"/>
            </a:endParaRPr>
          </a:p>
        </p:txBody>
      </p:sp>
      <p:pic>
        <p:nvPicPr>
          <p:cNvPr id="4" name="Picture 3" descr="A red and blue text on a black background&#10;&#10;Description automatically generated">
            <a:extLst>
              <a:ext uri="{FF2B5EF4-FFF2-40B4-BE49-F238E27FC236}">
                <a16:creationId xmlns:a16="http://schemas.microsoft.com/office/drawing/2014/main" id="{C5B6186A-487B-043C-C313-3EB544A94881}"/>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extLst>
      <p:ext uri="{BB962C8B-B14F-4D97-AF65-F5344CB8AC3E}">
        <p14:creationId xmlns:p14="http://schemas.microsoft.com/office/powerpoint/2010/main" val="1431854680"/>
      </p:ext>
    </p:extLst>
  </p:cSld>
  <p:clrMapOvr>
    <a:masterClrMapping/>
  </p:clrMapOvr>
  <p:transition spd="med">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3">
            <a:extLst>
              <a:ext uri="{FF2B5EF4-FFF2-40B4-BE49-F238E27FC236}">
                <a16:creationId xmlns:a16="http://schemas.microsoft.com/office/drawing/2014/main" id="{52E5C213-5102-9732-8E23-C3A2E386CC5E}"/>
              </a:ext>
            </a:extLst>
          </p:cNvPr>
          <p:cNvSpPr txBox="1">
            <a:spLocks noChangeArrowheads="1"/>
          </p:cNvSpPr>
          <p:nvPr/>
        </p:nvSpPr>
        <p:spPr bwMode="auto">
          <a:xfrm>
            <a:off x="480060" y="359819"/>
            <a:ext cx="5019620" cy="3892669"/>
          </a:xfrm>
          <a:prstGeom prst="rect">
            <a:avLst/>
          </a:prstGeom>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b">
            <a:normAutofit/>
          </a:bodyPr>
          <a:lstStyle/>
          <a:p>
            <a:pPr algn="l" rtl="0">
              <a:lnSpc>
                <a:spcPct val="90000"/>
              </a:lnSpc>
              <a:spcBef>
                <a:spcPct val="0"/>
              </a:spcBef>
              <a:spcAft>
                <a:spcPts val="600"/>
              </a:spcAft>
            </a:pPr>
            <a:r>
              <a:rPr lang="en-US" altLang="en-US" sz="4800" kern="1200" dirty="0">
                <a:solidFill>
                  <a:schemeClr val="tx1"/>
                </a:solidFill>
                <a:latin typeface="+mj-lt"/>
                <a:ea typeface="+mj-ea"/>
                <a:cs typeface="+mj-cs"/>
              </a:rPr>
              <a:t>Thank you for your attention!</a:t>
            </a:r>
          </a:p>
        </p:txBody>
      </p:sp>
      <p:sp>
        <p:nvSpPr>
          <p:cNvPr id="9" name="Text Box 5">
            <a:extLst>
              <a:ext uri="{FF2B5EF4-FFF2-40B4-BE49-F238E27FC236}">
                <a16:creationId xmlns:a16="http://schemas.microsoft.com/office/drawing/2014/main" id="{3BD0CD96-F4EA-91B2-0FE2-9032625B15D1}"/>
              </a:ext>
            </a:extLst>
          </p:cNvPr>
          <p:cNvSpPr txBox="1">
            <a:spLocks noChangeArrowheads="1"/>
          </p:cNvSpPr>
          <p:nvPr/>
        </p:nvSpPr>
        <p:spPr bwMode="auto">
          <a:xfrm>
            <a:off x="480060" y="4631161"/>
            <a:ext cx="5019620" cy="1569486"/>
          </a:xfrm>
          <a:prstGeom prst="rect">
            <a:avLst/>
          </a:prstGeom>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ormAutofit/>
          </a:bodyPr>
          <a:lstStyle/>
          <a:p>
            <a:pPr algn="l" rtl="0">
              <a:lnSpc>
                <a:spcPct val="90000"/>
              </a:lnSpc>
              <a:spcBef>
                <a:spcPts val="1000"/>
              </a:spcBef>
            </a:pPr>
            <a:r>
              <a:rPr lang="en-US" altLang="en-US" sz="2400" kern="1200">
                <a:solidFill>
                  <a:schemeClr val="tx1"/>
                </a:solidFill>
                <a:latin typeface="+mn-lt"/>
                <a:ea typeface="+mn-ea"/>
                <a:cs typeface="+mn-cs"/>
              </a:rPr>
              <a:t>Sara Khosravi </a:t>
            </a:r>
          </a:p>
        </p:txBody>
      </p:sp>
      <p:pic>
        <p:nvPicPr>
          <p:cNvPr id="10" name="Picture 9" descr="A red and blue text on a black background&#10;&#10;Description automatically generated">
            <a:extLst>
              <a:ext uri="{FF2B5EF4-FFF2-40B4-BE49-F238E27FC236}">
                <a16:creationId xmlns:a16="http://schemas.microsoft.com/office/drawing/2014/main" id="{988F5D2E-88D0-7B3D-E6AC-F63800BE71FE}"/>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79330" y="3115045"/>
            <a:ext cx="3084610" cy="1372652"/>
          </a:xfrm>
          <a:prstGeom prst="rect">
            <a:avLst/>
          </a:prstGeom>
        </p:spPr>
      </p:pic>
      <p:sp>
        <p:nvSpPr>
          <p:cNvPr id="11" name="AutoShape 4">
            <a:extLst>
              <a:ext uri="{FF2B5EF4-FFF2-40B4-BE49-F238E27FC236}">
                <a16:creationId xmlns:a16="http://schemas.microsoft.com/office/drawing/2014/main" id="{856A995A-A15E-E6AB-4CAA-6E1F42769BD7}"/>
              </a:ext>
            </a:extLst>
          </p:cNvPr>
          <p:cNvSpPr>
            <a:spLocks noChangeAspect="1" noChangeArrowheads="1"/>
          </p:cNvSpPr>
          <p:nvPr/>
        </p:nvSpPr>
        <p:spPr bwMode="auto">
          <a:xfrm flipV="1">
            <a:off x="556340" y="4411294"/>
            <a:ext cx="4159676" cy="45719"/>
          </a:xfrm>
          <a:prstGeom prst="roundRect">
            <a:avLst>
              <a:gd name="adj" fmla="val 46343"/>
            </a:avLst>
          </a:prstGeom>
          <a:pattFill prst="smConfetti">
            <a:fgClr>
              <a:srgbClr val="FFFFFF"/>
            </a:fgClr>
            <a:bgClr>
              <a:srgbClr val="333399"/>
            </a:bgClr>
          </a:pattFill>
          <a:ln w="9525">
            <a:solidFill>
              <a:srgbClr val="3366FF"/>
            </a:solidFill>
            <a:round/>
            <a:headEnd/>
            <a:tailEnd/>
          </a:ln>
          <a:effectLst>
            <a:outerShdw dist="35921" dir="2700000" algn="ctr" rotWithShape="0">
              <a:schemeClr val="bg2"/>
            </a:outerShdw>
            <a:reflection stA="45000" endPos="65000" dir="5400000" sy="-100000" algn="bl" rotWithShape="0"/>
          </a:effectLst>
        </p:spPr>
        <p:txBody>
          <a:bodyPr wrap="none" anchor="ctr"/>
          <a:lstStyle/>
          <a:p>
            <a:endParaRPr lang="en-CA"/>
          </a:p>
        </p:txBody>
      </p:sp>
    </p:spTree>
  </p:cSld>
  <p:clrMapOvr>
    <a:masterClrMapping/>
  </p:clrMapOvr>
  <p:transition spd="med">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a:extLst>
              <a:ext uri="{FF2B5EF4-FFF2-40B4-BE49-F238E27FC236}">
                <a16:creationId xmlns:a16="http://schemas.microsoft.com/office/drawing/2014/main" id="{4299189D-6BA8-9FC1-3B2E-1831BBEC87A5}"/>
              </a:ext>
            </a:extLst>
          </p:cNvPr>
          <p:cNvSpPr>
            <a:spLocks noChangeAspect="1" noChangeArrowheads="1"/>
          </p:cNvSpPr>
          <p:nvPr/>
        </p:nvSpPr>
        <p:spPr bwMode="auto">
          <a:xfrm>
            <a:off x="304800" y="121920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lnSpc>
                <a:spcPct val="100000"/>
              </a:lnSpc>
              <a:spcBef>
                <a:spcPct val="0"/>
              </a:spcBef>
            </a:pPr>
            <a:endParaRPr lang="en-US" altLang="en-US" sz="2400" b="0">
              <a:solidFill>
                <a:schemeClr val="tx1"/>
              </a:solidFill>
              <a:cs typeface="Times New Roman" panose="02020603050405020304" pitchFamily="18" charset="0"/>
            </a:endParaRPr>
          </a:p>
        </p:txBody>
      </p:sp>
      <p:sp>
        <p:nvSpPr>
          <p:cNvPr id="4" name="Text Box 4">
            <a:extLst>
              <a:ext uri="{FF2B5EF4-FFF2-40B4-BE49-F238E27FC236}">
                <a16:creationId xmlns:a16="http://schemas.microsoft.com/office/drawing/2014/main" id="{9298962D-5A86-EC55-9BE8-20C865FC1CE3}"/>
              </a:ext>
            </a:extLst>
          </p:cNvPr>
          <p:cNvSpPr txBox="1">
            <a:spLocks noChangeArrowheads="1"/>
          </p:cNvSpPr>
          <p:nvPr/>
        </p:nvSpPr>
        <p:spPr bwMode="auto">
          <a:xfrm>
            <a:off x="299368" y="684298"/>
            <a:ext cx="593214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lnSpc>
                <a:spcPct val="100000"/>
              </a:lnSpc>
            </a:pPr>
            <a:r>
              <a:rPr lang="en-US" altLang="en-US" sz="2000" dirty="0">
                <a:solidFill>
                  <a:schemeClr val="tx1"/>
                </a:solidFill>
                <a:latin typeface="Arial" panose="020B0604020202020204" pitchFamily="34" charset="0"/>
              </a:rPr>
              <a:t>Problem Definition - </a:t>
            </a:r>
            <a:r>
              <a:rPr lang="en-US" sz="2000" dirty="0">
                <a:solidFill>
                  <a:srgbClr val="000000"/>
                </a:solidFill>
                <a:latin typeface="Arial"/>
              </a:rPr>
              <a:t>Introduction</a:t>
            </a:r>
            <a:endParaRPr lang="en-US" altLang="en-US" sz="2000" dirty="0">
              <a:effectLst>
                <a:outerShdw blurRad="38100" dist="38100" dir="2700000" algn="tl">
                  <a:srgbClr val="C0C0C0"/>
                </a:outerShdw>
              </a:effectLst>
            </a:endParaRPr>
          </a:p>
        </p:txBody>
      </p:sp>
      <p:graphicFrame>
        <p:nvGraphicFramePr>
          <p:cNvPr id="22535" name="TextBox 1">
            <a:extLst>
              <a:ext uri="{FF2B5EF4-FFF2-40B4-BE49-F238E27FC236}">
                <a16:creationId xmlns:a16="http://schemas.microsoft.com/office/drawing/2014/main" id="{E58F9580-FFF4-5D54-D255-0AE27FC3F015}"/>
              </a:ext>
            </a:extLst>
          </p:cNvPr>
          <p:cNvGraphicFramePr/>
          <p:nvPr>
            <p:extLst>
              <p:ext uri="{D42A27DB-BD31-4B8C-83A1-F6EECF244321}">
                <p14:modId xmlns:p14="http://schemas.microsoft.com/office/powerpoint/2010/main" val="3221696317"/>
              </p:ext>
            </p:extLst>
          </p:nvPr>
        </p:nvGraphicFramePr>
        <p:xfrm>
          <a:off x="833612" y="1620528"/>
          <a:ext cx="7992888" cy="5008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descr="A red and blue text on a black background&#10;&#10;Description automatically generated">
            <a:extLst>
              <a:ext uri="{FF2B5EF4-FFF2-40B4-BE49-F238E27FC236}">
                <a16:creationId xmlns:a16="http://schemas.microsoft.com/office/drawing/2014/main" id="{917E3C4E-B989-D683-E540-A9B45CD0CFEB}"/>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ppt_y-#ppt_h/2"/>
                                          </p:val>
                                        </p:tav>
                                        <p:tav tm="100000">
                                          <p:val>
                                            <p:strVal val="#ppt_y"/>
                                          </p:val>
                                        </p:tav>
                                      </p:tavLst>
                                    </p:anim>
                                    <p:anim calcmode="lin" valueType="num">
                                      <p:cBhvr>
                                        <p:cTn id="9" dur="500" fill="hold"/>
                                        <p:tgtEl>
                                          <p:spTgt spid="4"/>
                                        </p:tgtEl>
                                        <p:attrNameLst>
                                          <p:attrName>ppt_w</p:attrName>
                                        </p:attrNameLst>
                                      </p:cBhvr>
                                      <p:tavLst>
                                        <p:tav tm="0">
                                          <p:val>
                                            <p:strVal val="#ppt_w"/>
                                          </p:val>
                                        </p:tav>
                                        <p:tav tm="100000">
                                          <p:val>
                                            <p:strVal val="#ppt_w"/>
                                          </p:val>
                                        </p:tav>
                                      </p:tavLst>
                                    </p:anim>
                                    <p:anim calcmode="lin" valueType="num">
                                      <p:cBhvr>
                                        <p:cTn id="10"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1"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3" grpId="1" animBg="1" autoUpdateAnimBg="0"/>
      <p:bldP spid="4" grpId="0" autoUpdateAnimBg="0"/>
      <p:bldP spid="4" grpId="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184" y="612028"/>
            <a:ext cx="8229600" cy="612501"/>
          </a:xfrm>
        </p:spPr>
        <p:txBody>
          <a:bodyPr anchor="ctr">
            <a:normAutofit/>
          </a:bodyPr>
          <a:lstStyle/>
          <a:p>
            <a:pPr algn="l"/>
            <a:r>
              <a:rPr lang="en-CA" sz="2000" b="1" dirty="0"/>
              <a:t>Data Collection and Cleaning</a:t>
            </a:r>
          </a:p>
        </p:txBody>
      </p:sp>
      <p:sp>
        <p:nvSpPr>
          <p:cNvPr id="3" name="Content Placeholder 2"/>
          <p:cNvSpPr>
            <a:spLocks noGrp="1"/>
          </p:cNvSpPr>
          <p:nvPr>
            <p:ph sz="half" idx="1"/>
          </p:nvPr>
        </p:nvSpPr>
        <p:spPr>
          <a:xfrm>
            <a:off x="440640" y="1480794"/>
            <a:ext cx="8375650" cy="2312236"/>
          </a:xfrm>
        </p:spPr>
        <p:txBody>
          <a:bodyPr>
            <a:normAutofit/>
          </a:bodyPr>
          <a:lstStyle/>
          <a:p>
            <a:pPr>
              <a:lnSpc>
                <a:spcPct val="150000"/>
              </a:lnSpc>
              <a:buFont typeface="Wingdings" panose="05000000000000000000" pitchFamily="2" charset="2"/>
              <a:buChar char="q"/>
            </a:pPr>
            <a:r>
              <a:rPr lang="en-US" sz="1600" dirty="0"/>
              <a:t>Initial load estimation based on JAR-23 aviation standards.</a:t>
            </a:r>
          </a:p>
          <a:p>
            <a:pPr>
              <a:lnSpc>
                <a:spcPct val="150000"/>
              </a:lnSpc>
              <a:buFont typeface="Wingdings" panose="05000000000000000000" pitchFamily="2" charset="2"/>
              <a:buChar char="q"/>
            </a:pPr>
            <a:r>
              <a:rPr lang="en-US" sz="1600" dirty="0"/>
              <a:t>Final load calculations using CMARC software, ensuring compliance with industry standards.</a:t>
            </a:r>
          </a:p>
          <a:p>
            <a:pPr>
              <a:lnSpc>
                <a:spcPct val="150000"/>
              </a:lnSpc>
              <a:buFont typeface="Wingdings" panose="05000000000000000000" pitchFamily="2" charset="2"/>
              <a:buChar char="q"/>
            </a:pPr>
            <a:r>
              <a:rPr lang="en-US" sz="1600" dirty="0"/>
              <a:t>Historical flight data, sensor measurements, and environmental data.</a:t>
            </a:r>
          </a:p>
          <a:p>
            <a:pPr>
              <a:lnSpc>
                <a:spcPct val="150000"/>
              </a:lnSpc>
              <a:buFont typeface="Wingdings" panose="05000000000000000000" pitchFamily="2" charset="2"/>
              <a:buChar char="q"/>
            </a:pPr>
            <a:r>
              <a:rPr lang="en-US" sz="1600" dirty="0"/>
              <a:t>Feature engineering to improve model training.</a:t>
            </a:r>
          </a:p>
          <a:p>
            <a:pPr marL="0" indent="0">
              <a:lnSpc>
                <a:spcPct val="150000"/>
              </a:lnSpc>
              <a:buNone/>
            </a:pPr>
            <a:endParaRPr lang="en-US" sz="1600" dirty="0"/>
          </a:p>
        </p:txBody>
      </p:sp>
      <p:sp>
        <p:nvSpPr>
          <p:cNvPr id="5" name="AutoShape 3">
            <a:extLst>
              <a:ext uri="{FF2B5EF4-FFF2-40B4-BE49-F238E27FC236}">
                <a16:creationId xmlns:a16="http://schemas.microsoft.com/office/drawing/2014/main" id="{8B626AC0-5B7B-BFF4-1D81-711B0DBDFE76}"/>
              </a:ext>
            </a:extLst>
          </p:cNvPr>
          <p:cNvSpPr>
            <a:spLocks noChangeAspect="1" noChangeArrowheads="1"/>
          </p:cNvSpPr>
          <p:nvPr/>
        </p:nvSpPr>
        <p:spPr bwMode="auto">
          <a:xfrm>
            <a:off x="311150" y="126876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lnSpc>
                <a:spcPct val="100000"/>
              </a:lnSpc>
              <a:spcBef>
                <a:spcPct val="0"/>
              </a:spcBef>
            </a:pPr>
            <a:endParaRPr lang="en-US" altLang="en-US" sz="2400" b="0">
              <a:solidFill>
                <a:schemeClr val="tx1"/>
              </a:solidFill>
              <a:cs typeface="Times New Roman" panose="02020603050405020304" pitchFamily="18" charset="0"/>
            </a:endParaRPr>
          </a:p>
        </p:txBody>
      </p:sp>
      <p:pic>
        <p:nvPicPr>
          <p:cNvPr id="6" name="Picture 5" descr="A red and blue text on a black background&#10;&#10;Description automatically generated">
            <a:extLst>
              <a:ext uri="{FF2B5EF4-FFF2-40B4-BE49-F238E27FC236}">
                <a16:creationId xmlns:a16="http://schemas.microsoft.com/office/drawing/2014/main" id="{8B76F499-D4F1-4EC0-07E0-06FF0EB404E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graphicFrame>
        <p:nvGraphicFramePr>
          <p:cNvPr id="8" name="Object 11">
            <a:extLst>
              <a:ext uri="{FF2B5EF4-FFF2-40B4-BE49-F238E27FC236}">
                <a16:creationId xmlns:a16="http://schemas.microsoft.com/office/drawing/2014/main" id="{93B120EE-934C-AD05-1E44-DCC72F0D6AF2}"/>
              </a:ext>
            </a:extLst>
          </p:cNvPr>
          <p:cNvGraphicFramePr>
            <a:graphicFrameLocks noChangeAspect="1"/>
          </p:cNvGraphicFramePr>
          <p:nvPr>
            <p:extLst>
              <p:ext uri="{D42A27DB-BD31-4B8C-83A1-F6EECF244321}">
                <p14:modId xmlns:p14="http://schemas.microsoft.com/office/powerpoint/2010/main" val="4112642689"/>
              </p:ext>
            </p:extLst>
          </p:nvPr>
        </p:nvGraphicFramePr>
        <p:xfrm>
          <a:off x="1550352" y="3793030"/>
          <a:ext cx="6156226" cy="2837707"/>
        </p:xfrm>
        <a:graphic>
          <a:graphicData uri="http://schemas.openxmlformats.org/presentationml/2006/ole">
            <mc:AlternateContent xmlns:mc="http://schemas.openxmlformats.org/markup-compatibility/2006">
              <mc:Choice xmlns:v="urn:schemas-microsoft-com:vml" Requires="v">
                <p:oleObj name="Bitmap Image" r:id="rId4" imgW="6687483" imgH="3172268" progId="Paint.Picture">
                  <p:embed/>
                </p:oleObj>
              </mc:Choice>
              <mc:Fallback>
                <p:oleObj name="Bitmap Image" r:id="rId4" imgW="6687483" imgH="3172268" progId="Paint.Picture">
                  <p:embed/>
                  <p:pic>
                    <p:nvPicPr>
                      <p:cNvPr id="110603" name="Object 11">
                        <a:extLst>
                          <a:ext uri="{FF2B5EF4-FFF2-40B4-BE49-F238E27FC236}">
                            <a16:creationId xmlns:a16="http://schemas.microsoft.com/office/drawing/2014/main" id="{D591E43E-8E63-5040-031D-BEFCBD126B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0352" y="3793030"/>
                        <a:ext cx="6156226" cy="2837707"/>
                      </a:xfrm>
                      <a:prstGeom prst="rect">
                        <a:avLst/>
                      </a:prstGeom>
                      <a:noFill/>
                      <a:ln>
                        <a:noFill/>
                      </a:ln>
                      <a:effec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5" grpId="1"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89D11B9E-88CB-0922-6624-3B08C93AF41E}"/>
              </a:ext>
            </a:extLst>
          </p:cNvPr>
          <p:cNvSpPr txBox="1">
            <a:spLocks noChangeArrowheads="1"/>
          </p:cNvSpPr>
          <p:nvPr/>
        </p:nvSpPr>
        <p:spPr bwMode="auto">
          <a:xfrm>
            <a:off x="304800" y="709409"/>
            <a:ext cx="829310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lnSpc>
                <a:spcPct val="100000"/>
              </a:lnSpc>
            </a:pPr>
            <a:r>
              <a:rPr lang="en-US" altLang="en-US" sz="2000" dirty="0">
                <a:solidFill>
                  <a:schemeClr val="tx1"/>
                </a:solidFill>
                <a:latin typeface="Arial" panose="020B0604020202020204" pitchFamily="34" charset="0"/>
              </a:rPr>
              <a:t>Data Preparation - </a:t>
            </a:r>
            <a:r>
              <a:rPr lang="en-US" sz="2000" dirty="0">
                <a:solidFill>
                  <a:srgbClr val="000000"/>
                </a:solidFill>
                <a:latin typeface="Arial"/>
              </a:rPr>
              <a:t>Initial Load Estimation of Light Aircraft</a:t>
            </a:r>
            <a:endParaRPr lang="en-US" altLang="en-US" sz="2000" dirty="0">
              <a:effectLst>
                <a:outerShdw blurRad="38100" dist="38100" dir="2700000" algn="tl">
                  <a:srgbClr val="C0C0C0"/>
                </a:outerShdw>
              </a:effectLst>
            </a:endParaRPr>
          </a:p>
        </p:txBody>
      </p:sp>
      <p:sp>
        <p:nvSpPr>
          <p:cNvPr id="24584" name="AutoShape 8">
            <a:extLst>
              <a:ext uri="{FF2B5EF4-FFF2-40B4-BE49-F238E27FC236}">
                <a16:creationId xmlns:a16="http://schemas.microsoft.com/office/drawing/2014/main" id="{A69DE724-414C-D4A1-5CE1-BE26FFABCB53}"/>
              </a:ext>
            </a:extLst>
          </p:cNvPr>
          <p:cNvSpPr>
            <a:spLocks noChangeAspect="1" noChangeArrowheads="1"/>
          </p:cNvSpPr>
          <p:nvPr/>
        </p:nvSpPr>
        <p:spPr bwMode="auto">
          <a:xfrm>
            <a:off x="304800" y="121920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5" name="TextBox 4">
            <a:extLst>
              <a:ext uri="{FF2B5EF4-FFF2-40B4-BE49-F238E27FC236}">
                <a16:creationId xmlns:a16="http://schemas.microsoft.com/office/drawing/2014/main" id="{98FB4A9F-F68C-B712-9DC8-3F39EAA32689}"/>
              </a:ext>
            </a:extLst>
          </p:cNvPr>
          <p:cNvSpPr txBox="1"/>
          <p:nvPr/>
        </p:nvSpPr>
        <p:spPr>
          <a:xfrm>
            <a:off x="2286000" y="-31696481"/>
            <a:ext cx="4572000" cy="20213675"/>
          </a:xfrm>
          <a:prstGeom prst="rect">
            <a:avLst/>
          </a:prstGeom>
          <a:noFill/>
        </p:spPr>
        <p:txBody>
          <a:bodyPr wrap="square">
            <a:spAutoFit/>
          </a:bodyPr>
          <a:lstStyle/>
          <a:p>
            <a:r>
              <a:rPr lang="en-CA" sz="1200" b="1" dirty="0">
                <a:solidFill>
                  <a:srgbClr val="000000"/>
                </a:solidFill>
                <a:latin typeface="Arial"/>
              </a:rPr>
              <a:t>General Information:</a:t>
            </a:r>
            <a:endParaRPr lang="en-CA" sz="3600" dirty="0"/>
          </a:p>
          <a:p>
            <a:pPr>
              <a:buFont typeface="Arial" panose="020B0604020202020204" pitchFamily="34" charset="0"/>
              <a:buChar char="•"/>
            </a:pPr>
            <a:r>
              <a:rPr lang="en-CA" sz="1200" dirty="0">
                <a:solidFill>
                  <a:srgbClr val="000000"/>
                </a:solidFill>
                <a:latin typeface="Arial"/>
              </a:rPr>
              <a:t>Maximum Takeoff Weight: 170 kg</a:t>
            </a:r>
          </a:p>
          <a:p>
            <a:pPr>
              <a:buFont typeface="Arial" panose="020B0604020202020204" pitchFamily="34" charset="0"/>
              <a:buChar char="•"/>
            </a:pPr>
            <a:r>
              <a:rPr lang="en-CA" sz="1200" dirty="0">
                <a:solidFill>
                  <a:srgbClr val="000000"/>
                </a:solidFill>
                <a:latin typeface="Arial"/>
              </a:rPr>
              <a:t>Maximum Load Factor: 6</a:t>
            </a:r>
          </a:p>
          <a:p>
            <a:r>
              <a:rPr lang="en-CA" sz="1200" b="1" dirty="0">
                <a:solidFill>
                  <a:srgbClr val="000000"/>
                </a:solidFill>
                <a:latin typeface="Arial"/>
              </a:rPr>
              <a:t>Tail Assembly Specifications:</a:t>
            </a:r>
            <a:endParaRPr lang="en-CA" sz="3600" dirty="0"/>
          </a:p>
          <a:p>
            <a:pPr>
              <a:buFont typeface="Arial" panose="020B0604020202020204" pitchFamily="34" charset="0"/>
              <a:buChar char="•"/>
            </a:pPr>
            <a:r>
              <a:rPr lang="en-CA" sz="1200" dirty="0">
                <a:solidFill>
                  <a:srgbClr val="000000"/>
                </a:solidFill>
                <a:latin typeface="Arial"/>
              </a:rPr>
              <a:t>Horizontal Tail Area: 0.61 m²</a:t>
            </a:r>
          </a:p>
          <a:p>
            <a:pPr>
              <a:buFont typeface="Arial" panose="020B0604020202020204" pitchFamily="34" charset="0"/>
              <a:buChar char="•"/>
            </a:pPr>
            <a:r>
              <a:rPr lang="en-CA" sz="1200" dirty="0">
                <a:solidFill>
                  <a:srgbClr val="000000"/>
                </a:solidFill>
                <a:latin typeface="Arial"/>
              </a:rPr>
              <a:t>Vertical Tail Area: 0.38 m²</a:t>
            </a:r>
          </a:p>
          <a:p>
            <a:pPr>
              <a:buFont typeface="Arial" panose="020B0604020202020204" pitchFamily="34" charset="0"/>
              <a:buChar char="•"/>
            </a:pPr>
            <a:r>
              <a:rPr lang="en-CA" sz="1200" dirty="0">
                <a:solidFill>
                  <a:srgbClr val="000000"/>
                </a:solidFill>
                <a:latin typeface="Arial"/>
              </a:rPr>
              <a:t>Horizontal Tail Span: 1.55 m</a:t>
            </a:r>
          </a:p>
          <a:p>
            <a:pPr>
              <a:buFont typeface="Arial" panose="020B0604020202020204" pitchFamily="34" charset="0"/>
              <a:buChar char="•"/>
            </a:pPr>
            <a:r>
              <a:rPr lang="en-CA" sz="1200" dirty="0">
                <a:solidFill>
                  <a:srgbClr val="000000"/>
                </a:solidFill>
                <a:latin typeface="Arial"/>
              </a:rPr>
              <a:t>Vertical Tail Span: 0.67 m</a:t>
            </a:r>
          </a:p>
          <a:p>
            <a:pPr>
              <a:buFont typeface="Arial" panose="020B0604020202020204" pitchFamily="34" charset="0"/>
              <a:buChar char="•"/>
            </a:pPr>
            <a:r>
              <a:rPr lang="en-CA" sz="1200" dirty="0">
                <a:solidFill>
                  <a:srgbClr val="000000"/>
                </a:solidFill>
                <a:latin typeface="Arial"/>
              </a:rPr>
              <a:t>Horizontal Tail Root Chord: 0.40 m</a:t>
            </a:r>
          </a:p>
          <a:p>
            <a:pPr>
              <a:buFont typeface="Arial" panose="020B0604020202020204" pitchFamily="34" charset="0"/>
              <a:buChar char="•"/>
            </a:pPr>
            <a:r>
              <a:rPr lang="en-CA" sz="1200" dirty="0">
                <a:solidFill>
                  <a:srgbClr val="000000"/>
                </a:solidFill>
                <a:latin typeface="Arial"/>
              </a:rPr>
              <a:t>Vertical Tail Root Chord: 0.65 m</a:t>
            </a:r>
          </a:p>
          <a:p>
            <a:pPr>
              <a:buFont typeface="Arial" panose="020B0604020202020204" pitchFamily="34" charset="0"/>
              <a:buChar char="•"/>
            </a:pPr>
            <a:r>
              <a:rPr lang="en-CA" sz="1200" dirty="0">
                <a:solidFill>
                  <a:srgbClr val="000000"/>
                </a:solidFill>
                <a:latin typeface="Arial"/>
              </a:rPr>
              <a:t>Vertical Tail Tip Chord: 0.46 m</a:t>
            </a:r>
          </a:p>
        </p:txBody>
      </p:sp>
      <p:sp>
        <p:nvSpPr>
          <p:cNvPr id="7" name="TextBox 6">
            <a:extLst>
              <a:ext uri="{FF2B5EF4-FFF2-40B4-BE49-F238E27FC236}">
                <a16:creationId xmlns:a16="http://schemas.microsoft.com/office/drawing/2014/main" id="{431FAFC5-F68B-8CE2-7AA1-7B0C91D00CC4}"/>
              </a:ext>
            </a:extLst>
          </p:cNvPr>
          <p:cNvSpPr txBox="1"/>
          <p:nvPr/>
        </p:nvSpPr>
        <p:spPr>
          <a:xfrm>
            <a:off x="3995935" y="1422544"/>
            <a:ext cx="2909658" cy="2195216"/>
          </a:xfrm>
          <a:prstGeom prst="rect">
            <a:avLst/>
          </a:prstGeom>
          <a:noFill/>
        </p:spPr>
        <p:txBody>
          <a:bodyPr wrap="square" rtlCol="0">
            <a:spAutoFit/>
          </a:bodyPr>
          <a:lstStyle/>
          <a:p>
            <a:pPr algn="l"/>
            <a:r>
              <a:rPr lang="en-US" sz="1050" b="0" u="sng" dirty="0">
                <a:solidFill>
                  <a:srgbClr val="000000"/>
                </a:solidFill>
                <a:latin typeface="Arial" panose="020F0502020204030204" pitchFamily="34" charset="0"/>
                <a:cs typeface="Calibri" panose="020F0502020204030204" pitchFamily="34" charset="0"/>
              </a:rPr>
              <a:t>Wing Specifications:</a:t>
            </a:r>
            <a:endParaRPr lang="en-US" sz="1200" b="0" u="sng" dirty="0">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1050" b="0" dirty="0">
                <a:solidFill>
                  <a:srgbClr val="000000"/>
                </a:solidFill>
                <a:latin typeface="Arial" panose="020F0502020204030204" pitchFamily="34" charset="0"/>
                <a:cs typeface="Calibri" panose="020F0502020204030204" pitchFamily="34" charset="0"/>
              </a:rPr>
              <a:t>Wing Area: 3.1 m²</a:t>
            </a:r>
          </a:p>
          <a:p>
            <a:pPr algn="l">
              <a:buFont typeface="Arial" panose="020B0604020202020204" pitchFamily="34" charset="0"/>
              <a:buChar char="•"/>
            </a:pPr>
            <a:r>
              <a:rPr lang="en-US" sz="1050" b="0" dirty="0">
                <a:solidFill>
                  <a:srgbClr val="000000"/>
                </a:solidFill>
                <a:latin typeface="Arial" panose="020F0502020204030204" pitchFamily="34" charset="0"/>
                <a:cs typeface="Calibri" panose="020F0502020204030204" pitchFamily="34" charset="0"/>
              </a:rPr>
              <a:t>Wing Span: 5 m</a:t>
            </a:r>
          </a:p>
          <a:p>
            <a:pPr algn="l">
              <a:buFont typeface="Arial" panose="020B0604020202020204" pitchFamily="34" charset="0"/>
              <a:buChar char="•"/>
            </a:pPr>
            <a:r>
              <a:rPr lang="en-US" sz="1050" b="0" dirty="0">
                <a:solidFill>
                  <a:srgbClr val="000000"/>
                </a:solidFill>
                <a:latin typeface="Arial" panose="020F0502020204030204" pitchFamily="34" charset="0"/>
                <a:cs typeface="Calibri" panose="020F0502020204030204" pitchFamily="34" charset="0"/>
              </a:rPr>
              <a:t>Wing Chord: 0.625 m</a:t>
            </a:r>
          </a:p>
          <a:p>
            <a:pPr algn="l">
              <a:buFont typeface="Arial" panose="020B0604020202020204" pitchFamily="34" charset="0"/>
              <a:buChar char="•"/>
            </a:pPr>
            <a:r>
              <a:rPr lang="en-US" sz="1050" b="0" dirty="0">
                <a:solidFill>
                  <a:srgbClr val="000000"/>
                </a:solidFill>
                <a:latin typeface="Arial" panose="020F0502020204030204" pitchFamily="34" charset="0"/>
                <a:cs typeface="Calibri" panose="020F0502020204030204" pitchFamily="34" charset="0"/>
              </a:rPr>
              <a:t>Aspect Ratio: 7.8</a:t>
            </a:r>
          </a:p>
          <a:p>
            <a:pPr algn="l"/>
            <a:endParaRPr lang="en-CA" sz="2000" b="0" dirty="0">
              <a:latin typeface="Calibri" panose="020F0502020204030204" pitchFamily="34" charset="0"/>
              <a:cs typeface="Calibri" panose="020F0502020204030204" pitchFamily="34" charset="0"/>
            </a:endParaRPr>
          </a:p>
        </p:txBody>
      </p:sp>
      <p:graphicFrame>
        <p:nvGraphicFramePr>
          <p:cNvPr id="24586" name="TextBox 5">
            <a:extLst>
              <a:ext uri="{FF2B5EF4-FFF2-40B4-BE49-F238E27FC236}">
                <a16:creationId xmlns:a16="http://schemas.microsoft.com/office/drawing/2014/main" id="{C9B3B370-1779-92E0-A559-48C7FFE3A6C1}"/>
              </a:ext>
            </a:extLst>
          </p:cNvPr>
          <p:cNvGraphicFramePr/>
          <p:nvPr>
            <p:extLst>
              <p:ext uri="{D42A27DB-BD31-4B8C-83A1-F6EECF244321}">
                <p14:modId xmlns:p14="http://schemas.microsoft.com/office/powerpoint/2010/main" val="1364126035"/>
              </p:ext>
            </p:extLst>
          </p:nvPr>
        </p:nvGraphicFramePr>
        <p:xfrm>
          <a:off x="467544" y="1556792"/>
          <a:ext cx="2788199" cy="5229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red and blue text on a black background&#10;&#10;Description automatically generated">
            <a:extLst>
              <a:ext uri="{FF2B5EF4-FFF2-40B4-BE49-F238E27FC236}">
                <a16:creationId xmlns:a16="http://schemas.microsoft.com/office/drawing/2014/main" id="{87B596AE-F2B0-8CFC-8B7F-7E8629434CF7}"/>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pic>
        <p:nvPicPr>
          <p:cNvPr id="4" name="Picture 3">
            <a:extLst>
              <a:ext uri="{FF2B5EF4-FFF2-40B4-BE49-F238E27FC236}">
                <a16:creationId xmlns:a16="http://schemas.microsoft.com/office/drawing/2014/main" id="{9AE99A52-173C-8A22-3690-EA6F5449E9CB}"/>
              </a:ext>
            </a:extLst>
          </p:cNvPr>
          <p:cNvPicPr>
            <a:picLocks noChangeAspect="1"/>
          </p:cNvPicPr>
          <p:nvPr/>
        </p:nvPicPr>
        <p:blipFill>
          <a:blip r:embed="rId10"/>
          <a:stretch>
            <a:fillRect/>
          </a:stretch>
        </p:blipFill>
        <p:spPr>
          <a:xfrm>
            <a:off x="4002514" y="3069135"/>
            <a:ext cx="4651388" cy="3717230"/>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anim calcmode="lin" valueType="num">
                                      <p:cBhvr>
                                        <p:cTn id="7" dur="500" fill="hold"/>
                                        <p:tgtEl>
                                          <p:spTgt spid="24578"/>
                                        </p:tgtEl>
                                        <p:attrNameLst>
                                          <p:attrName>ppt_x</p:attrName>
                                        </p:attrNameLst>
                                      </p:cBhvr>
                                      <p:tavLst>
                                        <p:tav tm="0">
                                          <p:val>
                                            <p:strVal val="#ppt_x"/>
                                          </p:val>
                                        </p:tav>
                                        <p:tav tm="100000">
                                          <p:val>
                                            <p:strVal val="#ppt_x"/>
                                          </p:val>
                                        </p:tav>
                                      </p:tavLst>
                                    </p:anim>
                                    <p:anim calcmode="lin" valueType="num">
                                      <p:cBhvr>
                                        <p:cTn id="8" dur="500" fill="hold"/>
                                        <p:tgtEl>
                                          <p:spTgt spid="24578"/>
                                        </p:tgtEl>
                                        <p:attrNameLst>
                                          <p:attrName>ppt_y</p:attrName>
                                        </p:attrNameLst>
                                      </p:cBhvr>
                                      <p:tavLst>
                                        <p:tav tm="0">
                                          <p:val>
                                            <p:strVal val="#ppt_y-#ppt_h/2"/>
                                          </p:val>
                                        </p:tav>
                                        <p:tav tm="100000">
                                          <p:val>
                                            <p:strVal val="#ppt_y"/>
                                          </p:val>
                                        </p:tav>
                                      </p:tavLst>
                                    </p:anim>
                                    <p:anim calcmode="lin" valueType="num">
                                      <p:cBhvr>
                                        <p:cTn id="9" dur="500" fill="hold"/>
                                        <p:tgtEl>
                                          <p:spTgt spid="24578"/>
                                        </p:tgtEl>
                                        <p:attrNameLst>
                                          <p:attrName>ppt_w</p:attrName>
                                        </p:attrNameLst>
                                      </p:cBhvr>
                                      <p:tavLst>
                                        <p:tav tm="0">
                                          <p:val>
                                            <p:strVal val="#ppt_w"/>
                                          </p:val>
                                        </p:tav>
                                        <p:tav tm="100000">
                                          <p:val>
                                            <p:strVal val="#ppt_w"/>
                                          </p:val>
                                        </p:tav>
                                      </p:tavLst>
                                    </p:anim>
                                    <p:anim calcmode="lin" valueType="num">
                                      <p:cBhvr>
                                        <p:cTn id="10" dur="500" fill="hold"/>
                                        <p:tgtEl>
                                          <p:spTgt spid="24578"/>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24584"/>
                                        </p:tgtEl>
                                        <p:attrNameLst>
                                          <p:attrName>style.visibility</p:attrName>
                                        </p:attrNameLst>
                                      </p:cBhvr>
                                      <p:to>
                                        <p:strVal val="visible"/>
                                      </p:to>
                                    </p:set>
                                    <p:animEffect transition="in" filter="dissolve">
                                      <p:cBhvr>
                                        <p:cTn id="15" dur="500"/>
                                        <p:tgtEl>
                                          <p:spTgt spid="24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a:extLst>
              <a:ext uri="{FF2B5EF4-FFF2-40B4-BE49-F238E27FC236}">
                <a16:creationId xmlns:a16="http://schemas.microsoft.com/office/drawing/2014/main" id="{0F49C4ED-4E5E-79EE-9D21-23E146BB98AC}"/>
              </a:ext>
            </a:extLst>
          </p:cNvPr>
          <p:cNvGrpSpPr>
            <a:grpSpLocks/>
          </p:cNvGrpSpPr>
          <p:nvPr/>
        </p:nvGrpSpPr>
        <p:grpSpPr bwMode="auto">
          <a:xfrm>
            <a:off x="462255" y="4614147"/>
            <a:ext cx="4083050" cy="1708150"/>
            <a:chOff x="2601" y="11412"/>
            <a:chExt cx="6430" cy="2630"/>
          </a:xfrm>
        </p:grpSpPr>
        <p:sp>
          <p:nvSpPr>
            <p:cNvPr id="25603" name="Line 3">
              <a:extLst>
                <a:ext uri="{FF2B5EF4-FFF2-40B4-BE49-F238E27FC236}">
                  <a16:creationId xmlns:a16="http://schemas.microsoft.com/office/drawing/2014/main" id="{E69F387D-CF21-A952-7119-FF6367C5556C}"/>
                </a:ext>
              </a:extLst>
            </p:cNvPr>
            <p:cNvSpPr>
              <a:spLocks noChangeShapeType="1"/>
            </p:cNvSpPr>
            <p:nvPr/>
          </p:nvSpPr>
          <p:spPr bwMode="auto">
            <a:xfrm flipV="1">
              <a:off x="2611" y="11802"/>
              <a:ext cx="0" cy="162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5604" name="Line 4">
              <a:extLst>
                <a:ext uri="{FF2B5EF4-FFF2-40B4-BE49-F238E27FC236}">
                  <a16:creationId xmlns:a16="http://schemas.microsoft.com/office/drawing/2014/main" id="{A8C505B9-436C-FE8E-CCC2-9A5EBD70D7AB}"/>
                </a:ext>
              </a:extLst>
            </p:cNvPr>
            <p:cNvSpPr>
              <a:spLocks noChangeShapeType="1"/>
            </p:cNvSpPr>
            <p:nvPr/>
          </p:nvSpPr>
          <p:spPr bwMode="auto">
            <a:xfrm flipV="1">
              <a:off x="9016" y="11802"/>
              <a:ext cx="0" cy="162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5605" name="Rectangle 5">
              <a:extLst>
                <a:ext uri="{FF2B5EF4-FFF2-40B4-BE49-F238E27FC236}">
                  <a16:creationId xmlns:a16="http://schemas.microsoft.com/office/drawing/2014/main" id="{71122A53-9B0D-E342-9EB4-A3051C5E48B3}"/>
                </a:ext>
              </a:extLst>
            </p:cNvPr>
            <p:cNvSpPr>
              <a:spLocks noChangeArrowheads="1"/>
            </p:cNvSpPr>
            <p:nvPr/>
          </p:nvSpPr>
          <p:spPr bwMode="auto">
            <a:xfrm>
              <a:off x="2611" y="11412"/>
              <a:ext cx="1560" cy="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rtl="0" eaLnBrk="0" hangingPunct="0">
                <a:lnSpc>
                  <a:spcPct val="100000"/>
                </a:lnSpc>
                <a:spcBef>
                  <a:spcPct val="0"/>
                </a:spcBef>
              </a:pPr>
              <a:r>
                <a:rPr lang="en-US" altLang="en-US" sz="1200" b="0">
                  <a:cs typeface="Times New Roman" panose="02020603050405020304" pitchFamily="18" charset="0"/>
                </a:rPr>
                <a:t>h= </a:t>
              </a:r>
              <a:r>
                <a:rPr lang="en-US" altLang="en-US" sz="1000" b="0">
                  <a:cs typeface="Times New Roman" panose="02020603050405020304" pitchFamily="18" charset="0"/>
                </a:rPr>
                <a:t>215</a:t>
              </a:r>
              <a:r>
                <a:rPr lang="en-US" altLang="en-US" sz="1200" b="0">
                  <a:cs typeface="Times New Roman" panose="02020603050405020304" pitchFamily="18" charset="0"/>
                </a:rPr>
                <a:t> kg/m</a:t>
              </a:r>
            </a:p>
          </p:txBody>
        </p:sp>
        <p:sp>
          <p:nvSpPr>
            <p:cNvPr id="25606" name="Line 6">
              <a:extLst>
                <a:ext uri="{FF2B5EF4-FFF2-40B4-BE49-F238E27FC236}">
                  <a16:creationId xmlns:a16="http://schemas.microsoft.com/office/drawing/2014/main" id="{DD367808-CF58-77A4-50D9-5583930836EB}"/>
                </a:ext>
              </a:extLst>
            </p:cNvPr>
            <p:cNvSpPr>
              <a:spLocks noChangeShapeType="1"/>
            </p:cNvSpPr>
            <p:nvPr/>
          </p:nvSpPr>
          <p:spPr bwMode="auto">
            <a:xfrm>
              <a:off x="2621" y="11802"/>
              <a:ext cx="641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5607" name="Line 7">
              <a:extLst>
                <a:ext uri="{FF2B5EF4-FFF2-40B4-BE49-F238E27FC236}">
                  <a16:creationId xmlns:a16="http://schemas.microsoft.com/office/drawing/2014/main" id="{B228CC84-7669-45B4-0716-F042E56D77CB}"/>
                </a:ext>
              </a:extLst>
            </p:cNvPr>
            <p:cNvSpPr>
              <a:spLocks noChangeShapeType="1"/>
            </p:cNvSpPr>
            <p:nvPr/>
          </p:nvSpPr>
          <p:spPr bwMode="auto">
            <a:xfrm>
              <a:off x="2611" y="13422"/>
              <a:ext cx="641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5608" name="Line 8">
              <a:extLst>
                <a:ext uri="{FF2B5EF4-FFF2-40B4-BE49-F238E27FC236}">
                  <a16:creationId xmlns:a16="http://schemas.microsoft.com/office/drawing/2014/main" id="{596CF2D2-6D35-6B7B-E15D-7DE220A776A0}"/>
                </a:ext>
              </a:extLst>
            </p:cNvPr>
            <p:cNvSpPr>
              <a:spLocks noChangeShapeType="1"/>
            </p:cNvSpPr>
            <p:nvPr/>
          </p:nvSpPr>
          <p:spPr bwMode="auto">
            <a:xfrm>
              <a:off x="2601" y="13662"/>
              <a:ext cx="6410" cy="0"/>
            </a:xfrm>
            <a:prstGeom prst="line">
              <a:avLst/>
            </a:prstGeom>
            <a:noFill/>
            <a:ln w="9525">
              <a:solidFill>
                <a:srgbClr val="00000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5609" name="Rectangle 9">
              <a:extLst>
                <a:ext uri="{FF2B5EF4-FFF2-40B4-BE49-F238E27FC236}">
                  <a16:creationId xmlns:a16="http://schemas.microsoft.com/office/drawing/2014/main" id="{A1705873-BC6D-173B-F2C5-A0867A9D130E}"/>
                </a:ext>
              </a:extLst>
            </p:cNvPr>
            <p:cNvSpPr>
              <a:spLocks noChangeArrowheads="1"/>
            </p:cNvSpPr>
            <p:nvPr/>
          </p:nvSpPr>
          <p:spPr bwMode="auto">
            <a:xfrm>
              <a:off x="4981" y="13682"/>
              <a:ext cx="1350"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rtl="0" eaLnBrk="0" hangingPunct="0">
                <a:lnSpc>
                  <a:spcPct val="100000"/>
                </a:lnSpc>
                <a:spcBef>
                  <a:spcPct val="0"/>
                </a:spcBef>
              </a:pPr>
              <a:r>
                <a:rPr lang="en-US" altLang="en-US" sz="1000" b="0">
                  <a:cs typeface="Times New Roman" panose="02020603050405020304" pitchFamily="18" charset="0"/>
                </a:rPr>
                <a:t>5</a:t>
              </a:r>
              <a:r>
                <a:rPr lang="en-US" altLang="en-US" sz="1200" b="0">
                  <a:cs typeface="Times New Roman" panose="02020603050405020304" pitchFamily="18" charset="0"/>
                </a:rPr>
                <a:t>  m</a:t>
              </a:r>
            </a:p>
          </p:txBody>
        </p:sp>
        <p:sp>
          <p:nvSpPr>
            <p:cNvPr id="25610" name="Line 10">
              <a:extLst>
                <a:ext uri="{FF2B5EF4-FFF2-40B4-BE49-F238E27FC236}">
                  <a16:creationId xmlns:a16="http://schemas.microsoft.com/office/drawing/2014/main" id="{EA471398-C07B-5440-4FFC-5CED9F02B9F1}"/>
                </a:ext>
              </a:extLst>
            </p:cNvPr>
            <p:cNvSpPr>
              <a:spLocks noChangeShapeType="1"/>
            </p:cNvSpPr>
            <p:nvPr/>
          </p:nvSpPr>
          <p:spPr bwMode="auto">
            <a:xfrm flipV="1">
              <a:off x="6021" y="11803"/>
              <a:ext cx="0" cy="162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5611" name="Line 11">
              <a:extLst>
                <a:ext uri="{FF2B5EF4-FFF2-40B4-BE49-F238E27FC236}">
                  <a16:creationId xmlns:a16="http://schemas.microsoft.com/office/drawing/2014/main" id="{3B5412A7-E011-B8D1-B6C7-249D8630F14D}"/>
                </a:ext>
              </a:extLst>
            </p:cNvPr>
            <p:cNvSpPr>
              <a:spLocks noChangeShapeType="1"/>
            </p:cNvSpPr>
            <p:nvPr/>
          </p:nvSpPr>
          <p:spPr bwMode="auto">
            <a:xfrm flipV="1">
              <a:off x="7101" y="11818"/>
              <a:ext cx="0" cy="162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5612" name="Line 12">
              <a:extLst>
                <a:ext uri="{FF2B5EF4-FFF2-40B4-BE49-F238E27FC236}">
                  <a16:creationId xmlns:a16="http://schemas.microsoft.com/office/drawing/2014/main" id="{AB7B601B-56E5-8AE8-8119-04C8FE2AF66F}"/>
                </a:ext>
              </a:extLst>
            </p:cNvPr>
            <p:cNvSpPr>
              <a:spLocks noChangeShapeType="1"/>
            </p:cNvSpPr>
            <p:nvPr/>
          </p:nvSpPr>
          <p:spPr bwMode="auto">
            <a:xfrm flipV="1">
              <a:off x="8091" y="11803"/>
              <a:ext cx="0" cy="162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5613" name="Line 13">
              <a:extLst>
                <a:ext uri="{FF2B5EF4-FFF2-40B4-BE49-F238E27FC236}">
                  <a16:creationId xmlns:a16="http://schemas.microsoft.com/office/drawing/2014/main" id="{ADA2FC6C-CEF1-FF42-F6ED-EF9E36370874}"/>
                </a:ext>
              </a:extLst>
            </p:cNvPr>
            <p:cNvSpPr>
              <a:spLocks noChangeShapeType="1"/>
            </p:cNvSpPr>
            <p:nvPr/>
          </p:nvSpPr>
          <p:spPr bwMode="auto">
            <a:xfrm flipV="1">
              <a:off x="3321" y="11818"/>
              <a:ext cx="0" cy="162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5614" name="Line 14">
              <a:extLst>
                <a:ext uri="{FF2B5EF4-FFF2-40B4-BE49-F238E27FC236}">
                  <a16:creationId xmlns:a16="http://schemas.microsoft.com/office/drawing/2014/main" id="{289C89AF-1E25-28C6-9EFD-6AD34167693A}"/>
                </a:ext>
              </a:extLst>
            </p:cNvPr>
            <p:cNvSpPr>
              <a:spLocks noChangeShapeType="1"/>
            </p:cNvSpPr>
            <p:nvPr/>
          </p:nvSpPr>
          <p:spPr bwMode="auto">
            <a:xfrm flipV="1">
              <a:off x="5121" y="11818"/>
              <a:ext cx="0" cy="162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5615" name="Line 15">
              <a:extLst>
                <a:ext uri="{FF2B5EF4-FFF2-40B4-BE49-F238E27FC236}">
                  <a16:creationId xmlns:a16="http://schemas.microsoft.com/office/drawing/2014/main" id="{0F371D38-02D1-4F80-D286-30B6CDC76147}"/>
                </a:ext>
              </a:extLst>
            </p:cNvPr>
            <p:cNvSpPr>
              <a:spLocks noChangeShapeType="1"/>
            </p:cNvSpPr>
            <p:nvPr/>
          </p:nvSpPr>
          <p:spPr bwMode="auto">
            <a:xfrm flipV="1">
              <a:off x="4191" y="11803"/>
              <a:ext cx="0" cy="162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grpSp>
      <p:sp>
        <p:nvSpPr>
          <p:cNvPr id="25616" name="Rectangle 16">
            <a:extLst>
              <a:ext uri="{FF2B5EF4-FFF2-40B4-BE49-F238E27FC236}">
                <a16:creationId xmlns:a16="http://schemas.microsoft.com/office/drawing/2014/main" id="{EC8638AC-2EA7-9E56-3DD6-0AD3CC0EE5A0}"/>
              </a:ext>
            </a:extLst>
          </p:cNvPr>
          <p:cNvSpPr>
            <a:spLocks noChangeArrowheads="1"/>
          </p:cNvSpPr>
          <p:nvPr/>
        </p:nvSpPr>
        <p:spPr bwMode="auto">
          <a:xfrm>
            <a:off x="876478" y="6327252"/>
            <a:ext cx="3726899"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rtl="0">
              <a:lnSpc>
                <a:spcPct val="100000"/>
              </a:lnSpc>
              <a:spcBef>
                <a:spcPct val="0"/>
              </a:spcBef>
            </a:pPr>
            <a:r>
              <a:rPr lang="en-US" sz="1200" dirty="0">
                <a:solidFill>
                  <a:srgbClr val="000000"/>
                </a:solidFill>
                <a:latin typeface="Arial" panose="020F0502020204030204" pitchFamily="34" charset="0"/>
                <a:cs typeface="Calibri" panose="020F0502020204030204" pitchFamily="34" charset="0"/>
              </a:rPr>
              <a:t>Distributed Load Along the Wing Span</a:t>
            </a:r>
            <a:endParaRPr lang="en-US" altLang="en-US" sz="2400" b="0" dirty="0">
              <a:solidFill>
                <a:schemeClr val="tx1"/>
              </a:solidFill>
              <a:latin typeface="Calibri" panose="020F0502020204030204" pitchFamily="34" charset="0"/>
              <a:cs typeface="Calibri" panose="020F0502020204030204" pitchFamily="34" charset="0"/>
            </a:endParaRPr>
          </a:p>
        </p:txBody>
      </p:sp>
      <p:sp>
        <p:nvSpPr>
          <p:cNvPr id="25618" name="Text Box 18">
            <a:extLst>
              <a:ext uri="{FF2B5EF4-FFF2-40B4-BE49-F238E27FC236}">
                <a16:creationId xmlns:a16="http://schemas.microsoft.com/office/drawing/2014/main" id="{B0F5D400-C4BA-AFF4-33F2-0F7E83E7051B}"/>
              </a:ext>
            </a:extLst>
          </p:cNvPr>
          <p:cNvSpPr txBox="1">
            <a:spLocks noChangeArrowheads="1"/>
          </p:cNvSpPr>
          <p:nvPr/>
        </p:nvSpPr>
        <p:spPr bwMode="auto">
          <a:xfrm>
            <a:off x="5064524" y="4843866"/>
            <a:ext cx="3240539"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rtl="0">
              <a:lnSpc>
                <a:spcPct val="100000"/>
              </a:lnSpc>
              <a:spcBef>
                <a:spcPct val="0"/>
              </a:spcBef>
            </a:pPr>
            <a:r>
              <a:rPr lang="en-US" sz="1200" dirty="0">
                <a:solidFill>
                  <a:srgbClr val="000000"/>
                </a:solidFill>
                <a:latin typeface="Arial" panose="020F0502020204030204" pitchFamily="34" charset="0"/>
                <a:cs typeface="Calibri" panose="020F0502020204030204" pitchFamily="34" charset="0"/>
              </a:rPr>
              <a:t>Distributed Load Along the Wing Span</a:t>
            </a:r>
            <a:endParaRPr lang="en-US" altLang="en-US" sz="2400" b="0" dirty="0">
              <a:latin typeface="Calibri" panose="020F0502020204030204" pitchFamily="34" charset="0"/>
              <a:cs typeface="Calibri" panose="020F0502020204030204" pitchFamily="34" charset="0"/>
            </a:endParaRPr>
          </a:p>
        </p:txBody>
      </p:sp>
      <p:sp>
        <p:nvSpPr>
          <p:cNvPr id="25619" name="Rectangle 19">
            <a:extLst>
              <a:ext uri="{FF2B5EF4-FFF2-40B4-BE49-F238E27FC236}">
                <a16:creationId xmlns:a16="http://schemas.microsoft.com/office/drawing/2014/main" id="{81D8869D-85F1-F332-3F27-238B2CE0F4A4}"/>
              </a:ext>
            </a:extLst>
          </p:cNvPr>
          <p:cNvSpPr>
            <a:spLocks noChangeArrowheads="1"/>
          </p:cNvSpPr>
          <p:nvPr/>
        </p:nvSpPr>
        <p:spPr bwMode="auto">
          <a:xfrm>
            <a:off x="5208540" y="5373448"/>
            <a:ext cx="1630362" cy="106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rtl="0">
              <a:lnSpc>
                <a:spcPct val="100000"/>
              </a:lnSpc>
              <a:spcBef>
                <a:spcPct val="0"/>
              </a:spcBef>
            </a:pPr>
            <a:r>
              <a:rPr lang="en-US" altLang="en-US" sz="1200" dirty="0">
                <a:solidFill>
                  <a:srgbClr val="000000"/>
                </a:solidFill>
                <a:latin typeface="Arial"/>
              </a:rPr>
              <a:t>F=</a:t>
            </a:r>
            <a:r>
              <a:rPr lang="en-US" altLang="en-US" sz="1200" dirty="0" err="1">
                <a:solidFill>
                  <a:srgbClr val="000000"/>
                </a:solidFill>
                <a:latin typeface="Arial"/>
              </a:rPr>
              <a:t>n.W</a:t>
            </a:r>
            <a:endParaRPr lang="fa-IR" altLang="en-US" sz="1600" dirty="0"/>
          </a:p>
          <a:p>
            <a:pPr algn="just" rtl="0">
              <a:lnSpc>
                <a:spcPct val="100000"/>
              </a:lnSpc>
              <a:spcBef>
                <a:spcPct val="0"/>
              </a:spcBef>
            </a:pPr>
            <a:r>
              <a:rPr lang="en-US" altLang="en-US" sz="1200" dirty="0">
                <a:solidFill>
                  <a:srgbClr val="000000"/>
                </a:solidFill>
                <a:latin typeface="Arial"/>
              </a:rPr>
              <a:t>h(y)=1.05(F/S)C</a:t>
            </a:r>
            <a:endParaRPr lang="en-US" altLang="en-US" sz="1600" dirty="0">
              <a:cs typeface="Times New Roman" panose="02020603050405020304" pitchFamily="18" charset="0"/>
            </a:endParaRPr>
          </a:p>
          <a:p>
            <a:pPr algn="just" rtl="0">
              <a:lnSpc>
                <a:spcPct val="100000"/>
              </a:lnSpc>
              <a:spcBef>
                <a:spcPct val="0"/>
              </a:spcBef>
            </a:pPr>
            <a:r>
              <a:rPr lang="en-US" altLang="en-US" sz="1200" dirty="0">
                <a:solidFill>
                  <a:srgbClr val="000000"/>
                </a:solidFill>
                <a:latin typeface="Arial"/>
              </a:rPr>
              <a:t>C</a:t>
            </a:r>
            <a:r>
              <a:rPr lang="en-US" altLang="en-US" sz="1200" baseline="-30000" dirty="0">
                <a:solidFill>
                  <a:srgbClr val="000000"/>
                </a:solidFill>
                <a:latin typeface="Arial"/>
              </a:rPr>
              <a:t>r</a:t>
            </a:r>
            <a:r>
              <a:rPr lang="en-US" altLang="en-US" sz="1200" dirty="0">
                <a:solidFill>
                  <a:srgbClr val="000000"/>
                </a:solidFill>
                <a:latin typeface="Arial"/>
              </a:rPr>
              <a:t>=C</a:t>
            </a:r>
            <a:r>
              <a:rPr lang="en-US" altLang="en-US" sz="1200" baseline="-30000" dirty="0">
                <a:solidFill>
                  <a:srgbClr val="000000"/>
                </a:solidFill>
                <a:latin typeface="Arial"/>
              </a:rPr>
              <a:t>t</a:t>
            </a:r>
            <a:r>
              <a:rPr lang="en-US" altLang="en-US" sz="1200" dirty="0">
                <a:solidFill>
                  <a:srgbClr val="000000"/>
                </a:solidFill>
                <a:latin typeface="Arial"/>
              </a:rPr>
              <a:t>=0.625 (m)</a:t>
            </a:r>
            <a:endParaRPr lang="en-US" altLang="en-US" sz="1600" dirty="0">
              <a:cs typeface="Times New Roman" panose="02020603050405020304" pitchFamily="18" charset="0"/>
            </a:endParaRPr>
          </a:p>
          <a:p>
            <a:pPr algn="just" rtl="0" eaLnBrk="0" hangingPunct="0">
              <a:lnSpc>
                <a:spcPct val="100000"/>
              </a:lnSpc>
              <a:spcBef>
                <a:spcPct val="0"/>
              </a:spcBef>
            </a:pPr>
            <a:r>
              <a:rPr lang="en-US" altLang="en-US" sz="1200" dirty="0">
                <a:solidFill>
                  <a:srgbClr val="000000"/>
                </a:solidFill>
                <a:latin typeface="Arial"/>
              </a:rPr>
              <a:t>S=3.12 (m</a:t>
            </a:r>
            <a:r>
              <a:rPr lang="en-US" altLang="en-US" sz="1200" baseline="30000" dirty="0">
                <a:solidFill>
                  <a:srgbClr val="000000"/>
                </a:solidFill>
                <a:latin typeface="Arial"/>
              </a:rPr>
              <a:t>2</a:t>
            </a:r>
            <a:r>
              <a:rPr lang="en-US" altLang="en-US" sz="1200" dirty="0">
                <a:solidFill>
                  <a:srgbClr val="000000"/>
                </a:solidFill>
                <a:latin typeface="Arial"/>
              </a:rPr>
              <a:t>)</a:t>
            </a:r>
          </a:p>
        </p:txBody>
      </p:sp>
      <p:sp>
        <p:nvSpPr>
          <p:cNvPr id="25620" name="AutoShape 20">
            <a:extLst>
              <a:ext uri="{FF2B5EF4-FFF2-40B4-BE49-F238E27FC236}">
                <a16:creationId xmlns:a16="http://schemas.microsoft.com/office/drawing/2014/main" id="{EBA363DE-445F-566E-E6F0-859818F9DB79}"/>
              </a:ext>
            </a:extLst>
          </p:cNvPr>
          <p:cNvSpPr>
            <a:spLocks noChangeAspect="1" noChangeArrowheads="1"/>
          </p:cNvSpPr>
          <p:nvPr/>
        </p:nvSpPr>
        <p:spPr bwMode="auto">
          <a:xfrm>
            <a:off x="304800" y="129540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4" name="Text Box 4">
            <a:extLst>
              <a:ext uri="{FF2B5EF4-FFF2-40B4-BE49-F238E27FC236}">
                <a16:creationId xmlns:a16="http://schemas.microsoft.com/office/drawing/2014/main" id="{AEB3D43A-8BC7-EBF3-1F80-FB7151AD147C}"/>
              </a:ext>
            </a:extLst>
          </p:cNvPr>
          <p:cNvSpPr txBox="1">
            <a:spLocks noChangeArrowheads="1"/>
          </p:cNvSpPr>
          <p:nvPr/>
        </p:nvSpPr>
        <p:spPr bwMode="auto">
          <a:xfrm>
            <a:off x="304695" y="789907"/>
            <a:ext cx="8521691"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lnSpc>
                <a:spcPct val="100000"/>
              </a:lnSpc>
            </a:pPr>
            <a:r>
              <a:rPr lang="en-US" altLang="en-US" sz="2000" dirty="0">
                <a:solidFill>
                  <a:schemeClr val="tx1"/>
                </a:solidFill>
                <a:latin typeface="Arial" panose="020B0604020202020204" pitchFamily="34" charset="0"/>
              </a:rPr>
              <a:t>Data Preparation - </a:t>
            </a:r>
            <a:r>
              <a:rPr lang="en-US" sz="2000" dirty="0">
                <a:solidFill>
                  <a:srgbClr val="000000"/>
                </a:solidFill>
                <a:latin typeface="Arial"/>
              </a:rPr>
              <a:t>Basis for Loading the Light Aircraft</a:t>
            </a:r>
            <a:endParaRPr lang="en-US" altLang="en-US" sz="2000" dirty="0">
              <a:effectLst>
                <a:outerShdw blurRad="38100" dist="38100" dir="2700000" algn="tl">
                  <a:srgbClr val="C0C0C0"/>
                </a:outerShdw>
              </a:effectLst>
            </a:endParaRPr>
          </a:p>
        </p:txBody>
      </p:sp>
      <p:grpSp>
        <p:nvGrpSpPr>
          <p:cNvPr id="3" name="Group 2">
            <a:extLst>
              <a:ext uri="{FF2B5EF4-FFF2-40B4-BE49-F238E27FC236}">
                <a16:creationId xmlns:a16="http://schemas.microsoft.com/office/drawing/2014/main" id="{D1025F31-0405-3C70-B53D-93BA04B3FC58}"/>
              </a:ext>
            </a:extLst>
          </p:cNvPr>
          <p:cNvGrpSpPr/>
          <p:nvPr/>
        </p:nvGrpSpPr>
        <p:grpSpPr>
          <a:xfrm>
            <a:off x="5051252" y="1528124"/>
            <a:ext cx="3217863" cy="2155825"/>
            <a:chOff x="1600200" y="2743200"/>
            <a:chExt cx="3217863" cy="2155825"/>
          </a:xfrm>
        </p:grpSpPr>
        <p:sp>
          <p:nvSpPr>
            <p:cNvPr id="5" name="Line 4">
              <a:extLst>
                <a:ext uri="{FF2B5EF4-FFF2-40B4-BE49-F238E27FC236}">
                  <a16:creationId xmlns:a16="http://schemas.microsoft.com/office/drawing/2014/main" id="{DE549AB7-DF10-9364-35E8-447B99560E86}"/>
                </a:ext>
              </a:extLst>
            </p:cNvPr>
            <p:cNvSpPr>
              <a:spLocks noChangeShapeType="1"/>
            </p:cNvSpPr>
            <p:nvPr/>
          </p:nvSpPr>
          <p:spPr bwMode="auto">
            <a:xfrm>
              <a:off x="3787775" y="3059113"/>
              <a:ext cx="457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6" name="Line 5">
              <a:extLst>
                <a:ext uri="{FF2B5EF4-FFF2-40B4-BE49-F238E27FC236}">
                  <a16:creationId xmlns:a16="http://schemas.microsoft.com/office/drawing/2014/main" id="{84767D7C-606D-42BF-5DD9-6113A58AAD23}"/>
                </a:ext>
              </a:extLst>
            </p:cNvPr>
            <p:cNvSpPr>
              <a:spLocks noChangeShapeType="1"/>
            </p:cNvSpPr>
            <p:nvPr/>
          </p:nvSpPr>
          <p:spPr bwMode="auto">
            <a:xfrm>
              <a:off x="1617663" y="4492625"/>
              <a:ext cx="3200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7" name="Line 6">
              <a:extLst>
                <a:ext uri="{FF2B5EF4-FFF2-40B4-BE49-F238E27FC236}">
                  <a16:creationId xmlns:a16="http://schemas.microsoft.com/office/drawing/2014/main" id="{0823336D-9DFF-43FD-F52F-77B870FBD6BC}"/>
                </a:ext>
              </a:extLst>
            </p:cNvPr>
            <p:cNvSpPr>
              <a:spLocks noChangeShapeType="1"/>
            </p:cNvSpPr>
            <p:nvPr/>
          </p:nvSpPr>
          <p:spPr bwMode="auto">
            <a:xfrm rot="16200000">
              <a:off x="873125" y="3765550"/>
              <a:ext cx="1485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 name="Line 7">
              <a:extLst>
                <a:ext uri="{FF2B5EF4-FFF2-40B4-BE49-F238E27FC236}">
                  <a16:creationId xmlns:a16="http://schemas.microsoft.com/office/drawing/2014/main" id="{61F5ABE3-5DB9-3BB2-5A96-8EF507CD8F86}"/>
                </a:ext>
              </a:extLst>
            </p:cNvPr>
            <p:cNvSpPr>
              <a:spLocks noChangeShapeType="1"/>
            </p:cNvSpPr>
            <p:nvPr/>
          </p:nvSpPr>
          <p:spPr bwMode="auto">
            <a:xfrm rot="16200000">
              <a:off x="1676400" y="3751263"/>
              <a:ext cx="1485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9" name="Line 8">
              <a:extLst>
                <a:ext uri="{FF2B5EF4-FFF2-40B4-BE49-F238E27FC236}">
                  <a16:creationId xmlns:a16="http://schemas.microsoft.com/office/drawing/2014/main" id="{D00BE169-D8F7-3993-4DEB-6AA726FA8EA5}"/>
                </a:ext>
              </a:extLst>
            </p:cNvPr>
            <p:cNvSpPr>
              <a:spLocks noChangeShapeType="1"/>
            </p:cNvSpPr>
            <p:nvPr/>
          </p:nvSpPr>
          <p:spPr bwMode="auto">
            <a:xfrm>
              <a:off x="1616075" y="3022600"/>
              <a:ext cx="800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 name="Line 9">
              <a:extLst>
                <a:ext uri="{FF2B5EF4-FFF2-40B4-BE49-F238E27FC236}">
                  <a16:creationId xmlns:a16="http://schemas.microsoft.com/office/drawing/2014/main" id="{80684BCA-FE5A-778E-5270-660D6B9DFBAC}"/>
                </a:ext>
              </a:extLst>
            </p:cNvPr>
            <p:cNvSpPr>
              <a:spLocks noChangeShapeType="1"/>
            </p:cNvSpPr>
            <p:nvPr/>
          </p:nvSpPr>
          <p:spPr bwMode="auto">
            <a:xfrm>
              <a:off x="2403475" y="3375025"/>
              <a:ext cx="2413000" cy="11366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1" name="Text Box 10">
              <a:extLst>
                <a:ext uri="{FF2B5EF4-FFF2-40B4-BE49-F238E27FC236}">
                  <a16:creationId xmlns:a16="http://schemas.microsoft.com/office/drawing/2014/main" id="{109B990E-0602-52DC-6AE3-CA4933FB0094}"/>
                </a:ext>
              </a:extLst>
            </p:cNvPr>
            <p:cNvSpPr txBox="1">
              <a:spLocks noChangeArrowheads="1"/>
            </p:cNvSpPr>
            <p:nvPr/>
          </p:nvSpPr>
          <p:spPr bwMode="auto">
            <a:xfrm>
              <a:off x="1600200" y="2743200"/>
              <a:ext cx="774700" cy="228600"/>
            </a:xfrm>
            <a:prstGeom prst="rect">
              <a:avLst/>
            </a:prstGeom>
            <a:noFill/>
            <a:ln w="9525">
              <a:noFill/>
              <a:miter lim="800000"/>
              <a:headEnd/>
              <a:tailEnd/>
            </a:ln>
          </p:spPr>
          <p:txBody>
            <a:bodyPr/>
            <a:lstStyle/>
            <a:p>
              <a:pPr algn="r">
                <a:lnSpc>
                  <a:spcPct val="100000"/>
                </a:lnSpc>
                <a:spcBef>
                  <a:spcPct val="0"/>
                </a:spcBef>
              </a:pPr>
              <a:r>
                <a:rPr lang="en-US" altLang="en-US" sz="1200" b="0">
                  <a:solidFill>
                    <a:srgbClr val="000000"/>
                  </a:solidFill>
                  <a:latin typeface="Arial"/>
                </a:rPr>
                <a:t>P</a:t>
              </a:r>
              <a:r>
                <a:rPr lang="en-US" altLang="en-US" sz="1200" b="0" baseline="-30000">
                  <a:solidFill>
                    <a:srgbClr val="000000"/>
                  </a:solidFill>
                  <a:latin typeface="Arial"/>
                </a:rPr>
                <a:t>1</a:t>
              </a:r>
              <a:r>
                <a:rPr lang="en-US" altLang="en-US" sz="1200" b="0">
                  <a:solidFill>
                    <a:srgbClr val="000000"/>
                  </a:solidFill>
                  <a:latin typeface="Arial"/>
                </a:rPr>
                <a:t>  kg/m</a:t>
              </a:r>
              <a:r>
                <a:rPr lang="en-US" altLang="en-US" sz="1200" b="0" baseline="30000">
                  <a:solidFill>
                    <a:srgbClr val="000000"/>
                  </a:solidFill>
                  <a:latin typeface="Arial"/>
                </a:rPr>
                <a:t>2</a:t>
              </a:r>
              <a:endParaRPr lang="fa-IR" altLang="en-US" sz="2400" b="0">
                <a:cs typeface="Times New Roman" panose="02020603050405020304" pitchFamily="18" charset="0"/>
              </a:endParaRPr>
            </a:p>
          </p:txBody>
        </p:sp>
        <p:sp>
          <p:nvSpPr>
            <p:cNvPr id="12" name="Line 11">
              <a:extLst>
                <a:ext uri="{FF2B5EF4-FFF2-40B4-BE49-F238E27FC236}">
                  <a16:creationId xmlns:a16="http://schemas.microsoft.com/office/drawing/2014/main" id="{26D647D5-4E4D-10A1-21F5-7CD7109E346E}"/>
                </a:ext>
              </a:extLst>
            </p:cNvPr>
            <p:cNvSpPr>
              <a:spLocks noChangeShapeType="1"/>
            </p:cNvSpPr>
            <p:nvPr/>
          </p:nvSpPr>
          <p:spPr bwMode="auto">
            <a:xfrm>
              <a:off x="1616075" y="4629150"/>
              <a:ext cx="800100" cy="0"/>
            </a:xfrm>
            <a:prstGeom prst="line">
              <a:avLst/>
            </a:prstGeom>
            <a:noFill/>
            <a:ln w="6350">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CA"/>
            </a:p>
          </p:txBody>
        </p:sp>
        <p:sp>
          <p:nvSpPr>
            <p:cNvPr id="13" name="Line 12">
              <a:extLst>
                <a:ext uri="{FF2B5EF4-FFF2-40B4-BE49-F238E27FC236}">
                  <a16:creationId xmlns:a16="http://schemas.microsoft.com/office/drawing/2014/main" id="{C81BBCF3-6E81-4BF4-1977-527025DE8BED}"/>
                </a:ext>
              </a:extLst>
            </p:cNvPr>
            <p:cNvSpPr>
              <a:spLocks noChangeShapeType="1"/>
            </p:cNvSpPr>
            <p:nvPr/>
          </p:nvSpPr>
          <p:spPr bwMode="auto">
            <a:xfrm>
              <a:off x="2416175" y="4629150"/>
              <a:ext cx="2400300" cy="0"/>
            </a:xfrm>
            <a:prstGeom prst="line">
              <a:avLst/>
            </a:prstGeom>
            <a:noFill/>
            <a:ln w="9525">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CA"/>
            </a:p>
          </p:txBody>
        </p:sp>
        <p:sp>
          <p:nvSpPr>
            <p:cNvPr id="14" name="Text Box 13">
              <a:extLst>
                <a:ext uri="{FF2B5EF4-FFF2-40B4-BE49-F238E27FC236}">
                  <a16:creationId xmlns:a16="http://schemas.microsoft.com/office/drawing/2014/main" id="{572817F0-8D1E-BEDA-CAB3-1E72F6C18B3B}"/>
                </a:ext>
              </a:extLst>
            </p:cNvPr>
            <p:cNvSpPr txBox="1">
              <a:spLocks noChangeArrowheads="1"/>
            </p:cNvSpPr>
            <p:nvPr/>
          </p:nvSpPr>
          <p:spPr bwMode="auto">
            <a:xfrm>
              <a:off x="3146425" y="4654550"/>
              <a:ext cx="571500" cy="228600"/>
            </a:xfrm>
            <a:prstGeom prst="rect">
              <a:avLst/>
            </a:prstGeom>
            <a:noFill/>
            <a:ln w="9525">
              <a:noFill/>
              <a:miter lim="800000"/>
              <a:headEnd/>
              <a:tailEnd/>
            </a:ln>
          </p:spPr>
          <p:txBody>
            <a:bodyPr/>
            <a:lstStyle/>
            <a:p>
              <a:pPr algn="r">
                <a:lnSpc>
                  <a:spcPct val="100000"/>
                </a:lnSpc>
                <a:spcBef>
                  <a:spcPct val="0"/>
                </a:spcBef>
              </a:pPr>
              <a:r>
                <a:rPr lang="en-US" altLang="en-US" sz="1200" b="0" dirty="0">
                  <a:solidFill>
                    <a:srgbClr val="000000"/>
                  </a:solidFill>
                  <a:latin typeface="Arial"/>
                  <a:cs typeface="Times New Roman" panose="02020603050405020304" pitchFamily="18" charset="0"/>
                </a:rPr>
                <a:t>0.85C</a:t>
              </a:r>
              <a:endParaRPr lang="fa-IR" altLang="en-US" sz="2400" b="0" dirty="0">
                <a:cs typeface="Times New Roman" panose="02020603050405020304" pitchFamily="18" charset="0"/>
              </a:endParaRPr>
            </a:p>
          </p:txBody>
        </p:sp>
        <p:sp>
          <p:nvSpPr>
            <p:cNvPr id="15" name="Text Box 14">
              <a:extLst>
                <a:ext uri="{FF2B5EF4-FFF2-40B4-BE49-F238E27FC236}">
                  <a16:creationId xmlns:a16="http://schemas.microsoft.com/office/drawing/2014/main" id="{508C501F-D41D-C1E8-B270-875AD16ACB7C}"/>
                </a:ext>
              </a:extLst>
            </p:cNvPr>
            <p:cNvSpPr txBox="1">
              <a:spLocks noChangeArrowheads="1"/>
            </p:cNvSpPr>
            <p:nvPr/>
          </p:nvSpPr>
          <p:spPr bwMode="auto">
            <a:xfrm>
              <a:off x="1704975" y="4670425"/>
              <a:ext cx="571500" cy="228600"/>
            </a:xfrm>
            <a:prstGeom prst="rect">
              <a:avLst/>
            </a:prstGeom>
            <a:noFill/>
            <a:ln w="9525">
              <a:noFill/>
              <a:miter lim="800000"/>
              <a:headEnd/>
              <a:tailEnd/>
            </a:ln>
          </p:spPr>
          <p:txBody>
            <a:bodyPr/>
            <a:lstStyle/>
            <a:p>
              <a:pPr algn="r">
                <a:lnSpc>
                  <a:spcPct val="100000"/>
                </a:lnSpc>
                <a:spcBef>
                  <a:spcPct val="0"/>
                </a:spcBef>
              </a:pPr>
              <a:r>
                <a:rPr lang="en-US" altLang="en-US" sz="1200" b="0" dirty="0">
                  <a:solidFill>
                    <a:srgbClr val="000000"/>
                  </a:solidFill>
                  <a:latin typeface="Arial"/>
                  <a:cs typeface="Times New Roman" panose="02020603050405020304" pitchFamily="18" charset="0"/>
                </a:rPr>
                <a:t>0.20C</a:t>
              </a:r>
              <a:endParaRPr lang="fa-IR" altLang="en-US" sz="2400" b="0" dirty="0">
                <a:cs typeface="Times New Roman" panose="02020603050405020304" pitchFamily="18" charset="0"/>
              </a:endParaRPr>
            </a:p>
          </p:txBody>
        </p:sp>
        <p:sp>
          <p:nvSpPr>
            <p:cNvPr id="16" name="Text Box 15">
              <a:extLst>
                <a:ext uri="{FF2B5EF4-FFF2-40B4-BE49-F238E27FC236}">
                  <a16:creationId xmlns:a16="http://schemas.microsoft.com/office/drawing/2014/main" id="{D4C69614-FF4A-F13A-7AE9-C864EFC4D58D}"/>
                </a:ext>
              </a:extLst>
            </p:cNvPr>
            <p:cNvSpPr txBox="1">
              <a:spLocks noChangeArrowheads="1"/>
            </p:cNvSpPr>
            <p:nvPr/>
          </p:nvSpPr>
          <p:spPr bwMode="auto">
            <a:xfrm>
              <a:off x="2470150" y="3124200"/>
              <a:ext cx="774700" cy="228600"/>
            </a:xfrm>
            <a:prstGeom prst="rect">
              <a:avLst/>
            </a:prstGeom>
            <a:noFill/>
            <a:ln w="9525">
              <a:noFill/>
              <a:miter lim="800000"/>
              <a:headEnd/>
              <a:tailEnd/>
            </a:ln>
          </p:spPr>
          <p:txBody>
            <a:bodyPr/>
            <a:lstStyle/>
            <a:p>
              <a:pPr algn="r">
                <a:lnSpc>
                  <a:spcPct val="100000"/>
                </a:lnSpc>
                <a:spcBef>
                  <a:spcPct val="0"/>
                </a:spcBef>
              </a:pPr>
              <a:r>
                <a:rPr lang="en-US" altLang="en-US" sz="1200" b="0" dirty="0">
                  <a:solidFill>
                    <a:srgbClr val="000000"/>
                  </a:solidFill>
                  <a:latin typeface="Arial"/>
                </a:rPr>
                <a:t>P</a:t>
              </a:r>
              <a:r>
                <a:rPr lang="en-US" altLang="en-US" sz="1200" b="0" baseline="-30000" dirty="0">
                  <a:solidFill>
                    <a:srgbClr val="000000"/>
                  </a:solidFill>
                  <a:latin typeface="Arial"/>
                </a:rPr>
                <a:t>2</a:t>
              </a:r>
              <a:r>
                <a:rPr lang="en-US" altLang="en-US" sz="1200" b="0" dirty="0">
                  <a:solidFill>
                    <a:srgbClr val="000000"/>
                  </a:solidFill>
                  <a:latin typeface="Arial"/>
                </a:rPr>
                <a:t>  kg/m</a:t>
              </a:r>
              <a:r>
                <a:rPr lang="en-US" altLang="en-US" sz="1200" b="0" baseline="30000" dirty="0">
                  <a:solidFill>
                    <a:srgbClr val="000000"/>
                  </a:solidFill>
                  <a:latin typeface="Arial"/>
                </a:rPr>
                <a:t>2</a:t>
              </a:r>
              <a:endParaRPr lang="fa-IR" altLang="en-US" sz="2400" b="0" dirty="0">
                <a:cs typeface="Times New Roman" panose="02020603050405020304" pitchFamily="18" charset="0"/>
              </a:endParaRPr>
            </a:p>
          </p:txBody>
        </p:sp>
        <p:sp>
          <p:nvSpPr>
            <p:cNvPr id="17" name="Line 16">
              <a:extLst>
                <a:ext uri="{FF2B5EF4-FFF2-40B4-BE49-F238E27FC236}">
                  <a16:creationId xmlns:a16="http://schemas.microsoft.com/office/drawing/2014/main" id="{864A378E-D57C-31F5-1D98-5A58529840B4}"/>
                </a:ext>
              </a:extLst>
            </p:cNvPr>
            <p:cNvSpPr>
              <a:spLocks noChangeShapeType="1"/>
            </p:cNvSpPr>
            <p:nvPr/>
          </p:nvSpPr>
          <p:spPr bwMode="auto">
            <a:xfrm>
              <a:off x="2301875" y="3386138"/>
              <a:ext cx="571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grpSp>
      <p:sp>
        <p:nvSpPr>
          <p:cNvPr id="18" name="Rectangle 19">
            <a:extLst>
              <a:ext uri="{FF2B5EF4-FFF2-40B4-BE49-F238E27FC236}">
                <a16:creationId xmlns:a16="http://schemas.microsoft.com/office/drawing/2014/main" id="{CB9E346B-1F7B-CBE6-5F74-D7DEED527B7A}"/>
              </a:ext>
            </a:extLst>
          </p:cNvPr>
          <p:cNvSpPr>
            <a:spLocks noChangeArrowheads="1"/>
          </p:cNvSpPr>
          <p:nvPr/>
        </p:nvSpPr>
        <p:spPr bwMode="auto">
          <a:xfrm>
            <a:off x="358851" y="1535951"/>
            <a:ext cx="4024064"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00000"/>
              </a:lnSpc>
              <a:spcBef>
                <a:spcPct val="0"/>
              </a:spcBef>
            </a:pPr>
            <a:r>
              <a:rPr lang="en-US" altLang="en-US" sz="1200" b="0" baseline="30000" dirty="0">
                <a:solidFill>
                  <a:srgbClr val="000000"/>
                </a:solidFill>
                <a:latin typeface="Arial"/>
              </a:rPr>
              <a:t>		</a:t>
            </a:r>
            <a:endParaRPr lang="fa-IR" altLang="en-US" sz="1200" b="0" baseline="30000" dirty="0"/>
          </a:p>
          <a:p>
            <a:pPr algn="l">
              <a:lnSpc>
                <a:spcPct val="100000"/>
              </a:lnSpc>
              <a:spcBef>
                <a:spcPct val="0"/>
              </a:spcBef>
            </a:pPr>
            <a:r>
              <a:rPr lang="en-US" sz="1200" dirty="0">
                <a:solidFill>
                  <a:srgbClr val="000000"/>
                </a:solidFill>
                <a:latin typeface="Arial"/>
              </a:rPr>
              <a:t>Pressure distribution along the wing chord is determined by:</a:t>
            </a:r>
            <a:endParaRPr lang="ar-SA" altLang="en-US" sz="1600" dirty="0">
              <a:cs typeface="Times New Roman" panose="02020603050405020304" pitchFamily="18" charset="0"/>
            </a:endParaRPr>
          </a:p>
        </p:txBody>
      </p:sp>
      <p:sp>
        <p:nvSpPr>
          <p:cNvPr id="19" name="Rectangle 22">
            <a:extLst>
              <a:ext uri="{FF2B5EF4-FFF2-40B4-BE49-F238E27FC236}">
                <a16:creationId xmlns:a16="http://schemas.microsoft.com/office/drawing/2014/main" id="{2F613781-D29B-B44E-B165-51749E534F7A}"/>
              </a:ext>
            </a:extLst>
          </p:cNvPr>
          <p:cNvSpPr>
            <a:spLocks noChangeArrowheads="1"/>
          </p:cNvSpPr>
          <p:nvPr/>
        </p:nvSpPr>
        <p:spPr bwMode="auto">
          <a:xfrm>
            <a:off x="5051252" y="3790416"/>
            <a:ext cx="3894460"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00000"/>
              </a:lnSpc>
              <a:spcBef>
                <a:spcPct val="0"/>
              </a:spcBef>
            </a:pPr>
            <a:r>
              <a:rPr lang="en-US" sz="1200" dirty="0">
                <a:solidFill>
                  <a:srgbClr val="000000"/>
                </a:solidFill>
                <a:latin typeface="Arial"/>
              </a:rPr>
              <a:t>Load Distribution Along the Wing Chord</a:t>
            </a:r>
            <a:endParaRPr lang="ar-SA" altLang="en-US" sz="1600" dirty="0"/>
          </a:p>
        </p:txBody>
      </p:sp>
      <p:sp>
        <p:nvSpPr>
          <p:cNvPr id="20" name="Rectangle 23">
            <a:extLst>
              <a:ext uri="{FF2B5EF4-FFF2-40B4-BE49-F238E27FC236}">
                <a16:creationId xmlns:a16="http://schemas.microsoft.com/office/drawing/2014/main" id="{97CB7BB1-FAC7-AA68-F45C-C72D5CA3750A}"/>
              </a:ext>
            </a:extLst>
          </p:cNvPr>
          <p:cNvSpPr>
            <a:spLocks noChangeArrowheads="1"/>
          </p:cNvSpPr>
          <p:nvPr/>
        </p:nvSpPr>
        <p:spPr bwMode="auto">
          <a:xfrm>
            <a:off x="405660" y="2263435"/>
            <a:ext cx="1905000"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rtl="0">
              <a:lnSpc>
                <a:spcPct val="100000"/>
              </a:lnSpc>
              <a:spcBef>
                <a:spcPct val="0"/>
              </a:spcBef>
            </a:pPr>
            <a:r>
              <a:rPr lang="en-US" altLang="en-US" sz="1200" dirty="0">
                <a:solidFill>
                  <a:srgbClr val="000000"/>
                </a:solidFill>
                <a:latin typeface="Arial"/>
              </a:rPr>
              <a:t>P</a:t>
            </a:r>
            <a:r>
              <a:rPr lang="en-US" altLang="en-US" sz="1200" baseline="-30000" dirty="0">
                <a:solidFill>
                  <a:srgbClr val="000000"/>
                </a:solidFill>
                <a:latin typeface="Arial"/>
              </a:rPr>
              <a:t>1</a:t>
            </a:r>
            <a:r>
              <a:rPr lang="en-US" altLang="en-US" sz="1200" dirty="0">
                <a:solidFill>
                  <a:srgbClr val="000000"/>
                </a:solidFill>
                <a:latin typeface="Arial"/>
              </a:rPr>
              <a:t>=2.5 h(y) / C</a:t>
            </a:r>
          </a:p>
          <a:p>
            <a:pPr algn="just" rtl="0" eaLnBrk="0" hangingPunct="0">
              <a:lnSpc>
                <a:spcPct val="100000"/>
              </a:lnSpc>
              <a:spcBef>
                <a:spcPct val="0"/>
              </a:spcBef>
            </a:pPr>
            <a:r>
              <a:rPr lang="en-US" altLang="en-US" sz="1200" dirty="0">
                <a:solidFill>
                  <a:srgbClr val="000000"/>
                </a:solidFill>
                <a:latin typeface="Arial"/>
              </a:rPr>
              <a:t>P</a:t>
            </a:r>
            <a:r>
              <a:rPr lang="en-US" altLang="en-US" sz="1200" baseline="-30000" dirty="0">
                <a:solidFill>
                  <a:srgbClr val="000000"/>
                </a:solidFill>
                <a:latin typeface="Arial"/>
              </a:rPr>
              <a:t>2</a:t>
            </a:r>
            <a:r>
              <a:rPr lang="en-US" altLang="en-US" sz="1200" dirty="0">
                <a:solidFill>
                  <a:srgbClr val="000000"/>
                </a:solidFill>
                <a:latin typeface="Arial"/>
              </a:rPr>
              <a:t>=h(y) / 0.8 C</a:t>
            </a:r>
          </a:p>
        </p:txBody>
      </p:sp>
      <p:sp>
        <p:nvSpPr>
          <p:cNvPr id="21" name="Rectangle 24">
            <a:extLst>
              <a:ext uri="{FF2B5EF4-FFF2-40B4-BE49-F238E27FC236}">
                <a16:creationId xmlns:a16="http://schemas.microsoft.com/office/drawing/2014/main" id="{A094E08D-6785-4810-DCC1-2B3CA85930E4}"/>
              </a:ext>
            </a:extLst>
          </p:cNvPr>
          <p:cNvSpPr>
            <a:spLocks noChangeArrowheads="1"/>
          </p:cNvSpPr>
          <p:nvPr/>
        </p:nvSpPr>
        <p:spPr bwMode="auto">
          <a:xfrm>
            <a:off x="437349" y="2832249"/>
            <a:ext cx="9779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lnSpc>
                <a:spcPct val="100000"/>
              </a:lnSpc>
              <a:spcBef>
                <a:spcPct val="0"/>
              </a:spcBef>
            </a:pPr>
            <a:r>
              <a:rPr lang="en-US" altLang="en-US" sz="1200" dirty="0">
                <a:solidFill>
                  <a:srgbClr val="000000"/>
                </a:solidFill>
                <a:latin typeface="Arial"/>
                <a:cs typeface="Times New Roman" panose="02020603050405020304" pitchFamily="18" charset="0"/>
              </a:rPr>
              <a:t>So:</a:t>
            </a:r>
          </a:p>
        </p:txBody>
      </p:sp>
      <p:sp>
        <p:nvSpPr>
          <p:cNvPr id="22" name="Rectangle 25">
            <a:extLst>
              <a:ext uri="{FF2B5EF4-FFF2-40B4-BE49-F238E27FC236}">
                <a16:creationId xmlns:a16="http://schemas.microsoft.com/office/drawing/2014/main" id="{FD7C06D9-7F38-3FA3-F9A7-E34D0F828FCF}"/>
              </a:ext>
            </a:extLst>
          </p:cNvPr>
          <p:cNvSpPr>
            <a:spLocks noChangeArrowheads="1"/>
          </p:cNvSpPr>
          <p:nvPr/>
        </p:nvSpPr>
        <p:spPr bwMode="auto">
          <a:xfrm>
            <a:off x="405660" y="3239114"/>
            <a:ext cx="1943100"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rtl="0">
              <a:lnSpc>
                <a:spcPct val="100000"/>
              </a:lnSpc>
              <a:spcBef>
                <a:spcPct val="0"/>
              </a:spcBef>
            </a:pPr>
            <a:r>
              <a:rPr lang="en-US" altLang="en-US" sz="1200" dirty="0">
                <a:solidFill>
                  <a:srgbClr val="000000"/>
                </a:solidFill>
                <a:latin typeface="Arial"/>
              </a:rPr>
              <a:t>P</a:t>
            </a:r>
            <a:r>
              <a:rPr lang="en-US" altLang="en-US" sz="1200" baseline="-30000" dirty="0">
                <a:solidFill>
                  <a:srgbClr val="000000"/>
                </a:solidFill>
                <a:latin typeface="Arial"/>
              </a:rPr>
              <a:t>1</a:t>
            </a:r>
            <a:r>
              <a:rPr lang="en-US" altLang="en-US" sz="1200" dirty="0">
                <a:solidFill>
                  <a:srgbClr val="000000"/>
                </a:solidFill>
                <a:latin typeface="Arial"/>
              </a:rPr>
              <a:t>=860 (kg/m</a:t>
            </a:r>
            <a:r>
              <a:rPr lang="en-US" altLang="en-US" sz="1200" baseline="30000" dirty="0">
                <a:solidFill>
                  <a:srgbClr val="000000"/>
                </a:solidFill>
                <a:latin typeface="Arial"/>
              </a:rPr>
              <a:t>2</a:t>
            </a:r>
            <a:r>
              <a:rPr lang="en-US" altLang="en-US" sz="1200" dirty="0">
                <a:solidFill>
                  <a:srgbClr val="000000"/>
                </a:solidFill>
                <a:latin typeface="Arial"/>
              </a:rPr>
              <a:t>)</a:t>
            </a:r>
          </a:p>
          <a:p>
            <a:pPr algn="just" rtl="0" eaLnBrk="0" hangingPunct="0">
              <a:lnSpc>
                <a:spcPct val="100000"/>
              </a:lnSpc>
              <a:spcBef>
                <a:spcPct val="0"/>
              </a:spcBef>
            </a:pPr>
            <a:r>
              <a:rPr lang="en-US" altLang="en-US" sz="1200" dirty="0">
                <a:solidFill>
                  <a:srgbClr val="000000"/>
                </a:solidFill>
                <a:latin typeface="Arial"/>
              </a:rPr>
              <a:t>P</a:t>
            </a:r>
            <a:r>
              <a:rPr lang="en-US" altLang="en-US" sz="1200" baseline="-30000" dirty="0">
                <a:solidFill>
                  <a:srgbClr val="000000"/>
                </a:solidFill>
                <a:latin typeface="Arial"/>
              </a:rPr>
              <a:t>2</a:t>
            </a:r>
            <a:r>
              <a:rPr lang="en-US" altLang="en-US" sz="1200" dirty="0">
                <a:solidFill>
                  <a:srgbClr val="000000"/>
                </a:solidFill>
                <a:latin typeface="Arial"/>
              </a:rPr>
              <a:t>=430 (kg/m</a:t>
            </a:r>
            <a:r>
              <a:rPr lang="en-US" altLang="en-US" sz="1200" baseline="30000" dirty="0">
                <a:solidFill>
                  <a:srgbClr val="000000"/>
                </a:solidFill>
                <a:latin typeface="Arial"/>
              </a:rPr>
              <a:t>2</a:t>
            </a:r>
            <a:r>
              <a:rPr lang="en-US" altLang="en-US" sz="1200" dirty="0">
                <a:solidFill>
                  <a:srgbClr val="000000"/>
                </a:solidFill>
                <a:latin typeface="Arial"/>
              </a:rPr>
              <a:t>)</a:t>
            </a:r>
          </a:p>
        </p:txBody>
      </p:sp>
      <p:pic>
        <p:nvPicPr>
          <p:cNvPr id="23" name="Picture 22" descr="A red and blue text on a black background&#10;&#10;Description automatically generated">
            <a:extLst>
              <a:ext uri="{FF2B5EF4-FFF2-40B4-BE49-F238E27FC236}">
                <a16:creationId xmlns:a16="http://schemas.microsoft.com/office/drawing/2014/main" id="{DC0019E8-AA53-748E-A408-B40AEECCD18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5620"/>
                                        </p:tgtEl>
                                        <p:attrNameLst>
                                          <p:attrName>style.visibility</p:attrName>
                                        </p:attrNameLst>
                                      </p:cBhvr>
                                      <p:to>
                                        <p:strVal val="visible"/>
                                      </p:to>
                                    </p:set>
                                    <p:animEffect transition="in" filter="dissolve">
                                      <p:cBhvr>
                                        <p:cTn id="7" dur="500"/>
                                        <p:tgtEl>
                                          <p:spTgt spid="256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2" fill="hold" nodeType="clickEffect">
                                  <p:stCondLst>
                                    <p:cond delay="0"/>
                                  </p:stCondLst>
                                  <p:childTnLst>
                                    <p:set>
                                      <p:cBhvr>
                                        <p:cTn id="11" dur="1" fill="hold">
                                          <p:stCondLst>
                                            <p:cond delay="0"/>
                                          </p:stCondLst>
                                        </p:cTn>
                                        <p:tgtEl>
                                          <p:spTgt spid="25618"/>
                                        </p:tgtEl>
                                        <p:attrNameLst>
                                          <p:attrName>style.visibility</p:attrName>
                                        </p:attrNameLst>
                                      </p:cBhvr>
                                      <p:to>
                                        <p:strVal val="visible"/>
                                      </p:to>
                                    </p:set>
                                    <p:anim calcmode="lin" valueType="num">
                                      <p:cBhvr>
                                        <p:cTn id="12" dur="500" fill="hold"/>
                                        <p:tgtEl>
                                          <p:spTgt spid="25618"/>
                                        </p:tgtEl>
                                        <p:attrNameLst>
                                          <p:attrName>ppt_x</p:attrName>
                                        </p:attrNameLst>
                                      </p:cBhvr>
                                      <p:tavLst>
                                        <p:tav tm="0">
                                          <p:val>
                                            <p:strVal val="#ppt_x+#ppt_w/2"/>
                                          </p:val>
                                        </p:tav>
                                        <p:tav tm="100000">
                                          <p:val>
                                            <p:strVal val="#ppt_x"/>
                                          </p:val>
                                        </p:tav>
                                      </p:tavLst>
                                    </p:anim>
                                    <p:anim calcmode="lin" valueType="num">
                                      <p:cBhvr>
                                        <p:cTn id="13" dur="500" fill="hold"/>
                                        <p:tgtEl>
                                          <p:spTgt spid="25618"/>
                                        </p:tgtEl>
                                        <p:attrNameLst>
                                          <p:attrName>ppt_y</p:attrName>
                                        </p:attrNameLst>
                                      </p:cBhvr>
                                      <p:tavLst>
                                        <p:tav tm="0">
                                          <p:val>
                                            <p:strVal val="#ppt_y"/>
                                          </p:val>
                                        </p:tav>
                                        <p:tav tm="100000">
                                          <p:val>
                                            <p:strVal val="#ppt_y"/>
                                          </p:val>
                                        </p:tav>
                                      </p:tavLst>
                                    </p:anim>
                                    <p:anim calcmode="lin" valueType="num">
                                      <p:cBhvr>
                                        <p:cTn id="14" dur="500" fill="hold"/>
                                        <p:tgtEl>
                                          <p:spTgt spid="25618"/>
                                        </p:tgtEl>
                                        <p:attrNameLst>
                                          <p:attrName>ppt_w</p:attrName>
                                        </p:attrNameLst>
                                      </p:cBhvr>
                                      <p:tavLst>
                                        <p:tav tm="0">
                                          <p:val>
                                            <p:fltVal val="0"/>
                                          </p:val>
                                        </p:tav>
                                        <p:tav tm="100000">
                                          <p:val>
                                            <p:strVal val="#ppt_w"/>
                                          </p:val>
                                        </p:tav>
                                      </p:tavLst>
                                    </p:anim>
                                    <p:anim calcmode="lin" valueType="num">
                                      <p:cBhvr>
                                        <p:cTn id="15" dur="500" fill="hold"/>
                                        <p:tgtEl>
                                          <p:spTgt spid="25618"/>
                                        </p:tgtEl>
                                        <p:attrNameLst>
                                          <p:attrName>ppt_h</p:attrName>
                                        </p:attrNameLst>
                                      </p:cBhvr>
                                      <p:tavLst>
                                        <p:tav tm="0">
                                          <p:val>
                                            <p:strVal val="#ppt_h"/>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7" presetClass="entr" presetSubtype="8" fill="hold" nodeType="clickEffect">
                                  <p:stCondLst>
                                    <p:cond delay="0"/>
                                  </p:stCondLst>
                                  <p:childTnLst>
                                    <p:set>
                                      <p:cBhvr>
                                        <p:cTn id="19" dur="1" fill="hold">
                                          <p:stCondLst>
                                            <p:cond delay="0"/>
                                          </p:stCondLst>
                                        </p:cTn>
                                        <p:tgtEl>
                                          <p:spTgt spid="25619"/>
                                        </p:tgtEl>
                                        <p:attrNameLst>
                                          <p:attrName>style.visibility</p:attrName>
                                        </p:attrNameLst>
                                      </p:cBhvr>
                                      <p:to>
                                        <p:strVal val="visible"/>
                                      </p:to>
                                    </p:set>
                                    <p:anim calcmode="lin" valueType="num">
                                      <p:cBhvr>
                                        <p:cTn id="20" dur="500" fill="hold"/>
                                        <p:tgtEl>
                                          <p:spTgt spid="25619"/>
                                        </p:tgtEl>
                                        <p:attrNameLst>
                                          <p:attrName>ppt_x</p:attrName>
                                        </p:attrNameLst>
                                      </p:cBhvr>
                                      <p:tavLst>
                                        <p:tav tm="0">
                                          <p:val>
                                            <p:strVal val="#ppt_x-#ppt_w/2"/>
                                          </p:val>
                                        </p:tav>
                                        <p:tav tm="100000">
                                          <p:val>
                                            <p:strVal val="#ppt_x"/>
                                          </p:val>
                                        </p:tav>
                                      </p:tavLst>
                                    </p:anim>
                                    <p:anim calcmode="lin" valueType="num">
                                      <p:cBhvr>
                                        <p:cTn id="21" dur="500" fill="hold"/>
                                        <p:tgtEl>
                                          <p:spTgt spid="25619"/>
                                        </p:tgtEl>
                                        <p:attrNameLst>
                                          <p:attrName>ppt_y</p:attrName>
                                        </p:attrNameLst>
                                      </p:cBhvr>
                                      <p:tavLst>
                                        <p:tav tm="0">
                                          <p:val>
                                            <p:strVal val="#ppt_y"/>
                                          </p:val>
                                        </p:tav>
                                        <p:tav tm="100000">
                                          <p:val>
                                            <p:strVal val="#ppt_y"/>
                                          </p:val>
                                        </p:tav>
                                      </p:tavLst>
                                    </p:anim>
                                    <p:anim calcmode="lin" valueType="num">
                                      <p:cBhvr>
                                        <p:cTn id="22" dur="500" fill="hold"/>
                                        <p:tgtEl>
                                          <p:spTgt spid="25619"/>
                                        </p:tgtEl>
                                        <p:attrNameLst>
                                          <p:attrName>ppt_w</p:attrName>
                                        </p:attrNameLst>
                                      </p:cBhvr>
                                      <p:tavLst>
                                        <p:tav tm="0">
                                          <p:val>
                                            <p:fltVal val="0"/>
                                          </p:val>
                                        </p:tav>
                                        <p:tav tm="100000">
                                          <p:val>
                                            <p:strVal val="#ppt_w"/>
                                          </p:val>
                                        </p:tav>
                                      </p:tavLst>
                                    </p:anim>
                                    <p:anim calcmode="lin" valueType="num">
                                      <p:cBhvr>
                                        <p:cTn id="23" dur="500" fill="hold"/>
                                        <p:tgtEl>
                                          <p:spTgt spid="25619"/>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4" fill="hold" nodeType="clickEffect">
                                  <p:stCondLst>
                                    <p:cond delay="0"/>
                                  </p:stCondLst>
                                  <p:childTnLst>
                                    <p:set>
                                      <p:cBhvr>
                                        <p:cTn id="27" dur="1" fill="hold">
                                          <p:stCondLst>
                                            <p:cond delay="0"/>
                                          </p:stCondLst>
                                        </p:cTn>
                                        <p:tgtEl>
                                          <p:spTgt spid="25602"/>
                                        </p:tgtEl>
                                        <p:attrNameLst>
                                          <p:attrName>style.visibility</p:attrName>
                                        </p:attrNameLst>
                                      </p:cBhvr>
                                      <p:to>
                                        <p:strVal val="visible"/>
                                      </p:to>
                                    </p:set>
                                    <p:anim calcmode="lin" valueType="num">
                                      <p:cBhvr>
                                        <p:cTn id="28" dur="500" fill="hold"/>
                                        <p:tgtEl>
                                          <p:spTgt spid="25602"/>
                                        </p:tgtEl>
                                        <p:attrNameLst>
                                          <p:attrName>ppt_x</p:attrName>
                                        </p:attrNameLst>
                                      </p:cBhvr>
                                      <p:tavLst>
                                        <p:tav tm="0">
                                          <p:val>
                                            <p:strVal val="#ppt_x"/>
                                          </p:val>
                                        </p:tav>
                                        <p:tav tm="100000">
                                          <p:val>
                                            <p:strVal val="#ppt_x"/>
                                          </p:val>
                                        </p:tav>
                                      </p:tavLst>
                                    </p:anim>
                                    <p:anim calcmode="lin" valueType="num">
                                      <p:cBhvr>
                                        <p:cTn id="29" dur="500" fill="hold"/>
                                        <p:tgtEl>
                                          <p:spTgt spid="25602"/>
                                        </p:tgtEl>
                                        <p:attrNameLst>
                                          <p:attrName>ppt_y</p:attrName>
                                        </p:attrNameLst>
                                      </p:cBhvr>
                                      <p:tavLst>
                                        <p:tav tm="0">
                                          <p:val>
                                            <p:strVal val="#ppt_y+#ppt_h/2"/>
                                          </p:val>
                                        </p:tav>
                                        <p:tav tm="100000">
                                          <p:val>
                                            <p:strVal val="#ppt_y"/>
                                          </p:val>
                                        </p:tav>
                                      </p:tavLst>
                                    </p:anim>
                                    <p:anim calcmode="lin" valueType="num">
                                      <p:cBhvr>
                                        <p:cTn id="30" dur="500" fill="hold"/>
                                        <p:tgtEl>
                                          <p:spTgt spid="25602"/>
                                        </p:tgtEl>
                                        <p:attrNameLst>
                                          <p:attrName>ppt_w</p:attrName>
                                        </p:attrNameLst>
                                      </p:cBhvr>
                                      <p:tavLst>
                                        <p:tav tm="0">
                                          <p:val>
                                            <p:strVal val="#ppt_w"/>
                                          </p:val>
                                        </p:tav>
                                        <p:tav tm="100000">
                                          <p:val>
                                            <p:strVal val="#ppt_w"/>
                                          </p:val>
                                        </p:tav>
                                      </p:tavLst>
                                    </p:anim>
                                    <p:anim calcmode="lin" valueType="num">
                                      <p:cBhvr>
                                        <p:cTn id="31" dur="500" fill="hold"/>
                                        <p:tgtEl>
                                          <p:spTgt spid="25602"/>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17" presetClass="entr" presetSubtype="4" fill="hold" nodeType="clickEffect">
                                  <p:stCondLst>
                                    <p:cond delay="0"/>
                                  </p:stCondLst>
                                  <p:childTnLst>
                                    <p:set>
                                      <p:cBhvr>
                                        <p:cTn id="35" dur="1" fill="hold">
                                          <p:stCondLst>
                                            <p:cond delay="0"/>
                                          </p:stCondLst>
                                        </p:cTn>
                                        <p:tgtEl>
                                          <p:spTgt spid="25616"/>
                                        </p:tgtEl>
                                        <p:attrNameLst>
                                          <p:attrName>style.visibility</p:attrName>
                                        </p:attrNameLst>
                                      </p:cBhvr>
                                      <p:to>
                                        <p:strVal val="visible"/>
                                      </p:to>
                                    </p:set>
                                    <p:anim calcmode="lin" valueType="num">
                                      <p:cBhvr>
                                        <p:cTn id="36" dur="500" fill="hold"/>
                                        <p:tgtEl>
                                          <p:spTgt spid="25616"/>
                                        </p:tgtEl>
                                        <p:attrNameLst>
                                          <p:attrName>ppt_x</p:attrName>
                                        </p:attrNameLst>
                                      </p:cBhvr>
                                      <p:tavLst>
                                        <p:tav tm="0">
                                          <p:val>
                                            <p:strVal val="#ppt_x"/>
                                          </p:val>
                                        </p:tav>
                                        <p:tav tm="100000">
                                          <p:val>
                                            <p:strVal val="#ppt_x"/>
                                          </p:val>
                                        </p:tav>
                                      </p:tavLst>
                                    </p:anim>
                                    <p:anim calcmode="lin" valueType="num">
                                      <p:cBhvr>
                                        <p:cTn id="37" dur="500" fill="hold"/>
                                        <p:tgtEl>
                                          <p:spTgt spid="25616"/>
                                        </p:tgtEl>
                                        <p:attrNameLst>
                                          <p:attrName>ppt_y</p:attrName>
                                        </p:attrNameLst>
                                      </p:cBhvr>
                                      <p:tavLst>
                                        <p:tav tm="0">
                                          <p:val>
                                            <p:strVal val="#ppt_y+#ppt_h/2"/>
                                          </p:val>
                                        </p:tav>
                                        <p:tav tm="100000">
                                          <p:val>
                                            <p:strVal val="#ppt_y"/>
                                          </p:val>
                                        </p:tav>
                                      </p:tavLst>
                                    </p:anim>
                                    <p:anim calcmode="lin" valueType="num">
                                      <p:cBhvr>
                                        <p:cTn id="38" dur="500" fill="hold"/>
                                        <p:tgtEl>
                                          <p:spTgt spid="25616"/>
                                        </p:tgtEl>
                                        <p:attrNameLst>
                                          <p:attrName>ppt_w</p:attrName>
                                        </p:attrNameLst>
                                      </p:cBhvr>
                                      <p:tavLst>
                                        <p:tav tm="0">
                                          <p:val>
                                            <p:strVal val="#ppt_w"/>
                                          </p:val>
                                        </p:tav>
                                        <p:tav tm="100000">
                                          <p:val>
                                            <p:strVal val="#ppt_w"/>
                                          </p:val>
                                        </p:tav>
                                      </p:tavLst>
                                    </p:anim>
                                    <p:anim calcmode="lin" valueType="num">
                                      <p:cBhvr>
                                        <p:cTn id="39" dur="500" fill="hold"/>
                                        <p:tgtEl>
                                          <p:spTgt spid="25616"/>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7" presetClass="entr" presetSubtype="1" fill="hold" grpId="1" nodeType="click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p:cTn id="44" dur="500" fill="hold"/>
                                        <p:tgtEl>
                                          <p:spTgt spid="4"/>
                                        </p:tgtEl>
                                        <p:attrNameLst>
                                          <p:attrName>ppt_x</p:attrName>
                                        </p:attrNameLst>
                                      </p:cBhvr>
                                      <p:tavLst>
                                        <p:tav tm="0">
                                          <p:val>
                                            <p:strVal val="#ppt_x"/>
                                          </p:val>
                                        </p:tav>
                                        <p:tav tm="100000">
                                          <p:val>
                                            <p:strVal val="#ppt_x"/>
                                          </p:val>
                                        </p:tav>
                                      </p:tavLst>
                                    </p:anim>
                                    <p:anim calcmode="lin" valueType="num">
                                      <p:cBhvr>
                                        <p:cTn id="45" dur="500" fill="hold"/>
                                        <p:tgtEl>
                                          <p:spTgt spid="4"/>
                                        </p:tgtEl>
                                        <p:attrNameLst>
                                          <p:attrName>ppt_y</p:attrName>
                                        </p:attrNameLst>
                                      </p:cBhvr>
                                      <p:tavLst>
                                        <p:tav tm="0">
                                          <p:val>
                                            <p:strVal val="#ppt_y-#ppt_h/2"/>
                                          </p:val>
                                        </p:tav>
                                        <p:tav tm="100000">
                                          <p:val>
                                            <p:strVal val="#ppt_y"/>
                                          </p:val>
                                        </p:tav>
                                      </p:tavLst>
                                    </p:anim>
                                    <p:anim calcmode="lin" valueType="num">
                                      <p:cBhvr>
                                        <p:cTn id="46" dur="500" fill="hold"/>
                                        <p:tgtEl>
                                          <p:spTgt spid="4"/>
                                        </p:tgtEl>
                                        <p:attrNameLst>
                                          <p:attrName>ppt_w</p:attrName>
                                        </p:attrNameLst>
                                      </p:cBhvr>
                                      <p:tavLst>
                                        <p:tav tm="0">
                                          <p:val>
                                            <p:strVal val="#ppt_w"/>
                                          </p:val>
                                        </p:tav>
                                        <p:tav tm="100000">
                                          <p:val>
                                            <p:strVal val="#ppt_w"/>
                                          </p:val>
                                        </p:tav>
                                      </p:tavLst>
                                    </p:anim>
                                    <p:anim calcmode="lin" valueType="num">
                                      <p:cBhvr>
                                        <p:cTn id="47"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17" presetClass="entr" presetSubtype="1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p:cTn id="52" dur="500" fill="hold"/>
                                        <p:tgtEl>
                                          <p:spTgt spid="19"/>
                                        </p:tgtEl>
                                        <p:attrNameLst>
                                          <p:attrName>ppt_w</p:attrName>
                                        </p:attrNameLst>
                                      </p:cBhvr>
                                      <p:tavLst>
                                        <p:tav tm="0">
                                          <p:val>
                                            <p:fltVal val="0"/>
                                          </p:val>
                                        </p:tav>
                                        <p:tav tm="100000">
                                          <p:val>
                                            <p:strVal val="#ppt_w"/>
                                          </p:val>
                                        </p:tav>
                                      </p:tavLst>
                                    </p:anim>
                                    <p:anim calcmode="lin" valueType="num">
                                      <p:cBhvr>
                                        <p:cTn id="53"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7" presetClass="entr" presetSubtype="10" fill="hold" nodeType="click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p:cTn id="58" dur="500" fill="hold"/>
                                        <p:tgtEl>
                                          <p:spTgt spid="20"/>
                                        </p:tgtEl>
                                        <p:attrNameLst>
                                          <p:attrName>ppt_w</p:attrName>
                                        </p:attrNameLst>
                                      </p:cBhvr>
                                      <p:tavLst>
                                        <p:tav tm="0">
                                          <p:val>
                                            <p:fltVal val="0"/>
                                          </p:val>
                                        </p:tav>
                                        <p:tav tm="100000">
                                          <p:val>
                                            <p:strVal val="#ppt_w"/>
                                          </p:val>
                                        </p:tav>
                                      </p:tavLst>
                                    </p:anim>
                                    <p:anim calcmode="lin" valueType="num">
                                      <p:cBhvr>
                                        <p:cTn id="59" dur="5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7" presetClass="entr" presetSubtype="10" fill="hold" nodeType="clickEffect">
                                  <p:stCondLst>
                                    <p:cond delay="0"/>
                                  </p:stCondLst>
                                  <p:childTnLst>
                                    <p:set>
                                      <p:cBhvr>
                                        <p:cTn id="63" dur="1" fill="hold">
                                          <p:stCondLst>
                                            <p:cond delay="0"/>
                                          </p:stCondLst>
                                        </p:cTn>
                                        <p:tgtEl>
                                          <p:spTgt spid="21"/>
                                        </p:tgtEl>
                                        <p:attrNameLst>
                                          <p:attrName>style.visibility</p:attrName>
                                        </p:attrNameLst>
                                      </p:cBhvr>
                                      <p:to>
                                        <p:strVal val="visible"/>
                                      </p:to>
                                    </p:set>
                                    <p:anim calcmode="lin" valueType="num">
                                      <p:cBhvr>
                                        <p:cTn id="64" dur="500" fill="hold"/>
                                        <p:tgtEl>
                                          <p:spTgt spid="21"/>
                                        </p:tgtEl>
                                        <p:attrNameLst>
                                          <p:attrName>ppt_w</p:attrName>
                                        </p:attrNameLst>
                                      </p:cBhvr>
                                      <p:tavLst>
                                        <p:tav tm="0">
                                          <p:val>
                                            <p:fltVal val="0"/>
                                          </p:val>
                                        </p:tav>
                                        <p:tav tm="100000">
                                          <p:val>
                                            <p:strVal val="#ppt_w"/>
                                          </p:val>
                                        </p:tav>
                                      </p:tavLst>
                                    </p:anim>
                                    <p:anim calcmode="lin" valueType="num">
                                      <p:cBhvr>
                                        <p:cTn id="65" dur="5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17" presetClass="entr" presetSubtype="10" fill="hold" nodeType="clickEffect">
                                  <p:stCondLst>
                                    <p:cond delay="0"/>
                                  </p:stCondLst>
                                  <p:childTnLst>
                                    <p:set>
                                      <p:cBhvr>
                                        <p:cTn id="69" dur="1" fill="hold">
                                          <p:stCondLst>
                                            <p:cond delay="0"/>
                                          </p:stCondLst>
                                        </p:cTn>
                                        <p:tgtEl>
                                          <p:spTgt spid="22"/>
                                        </p:tgtEl>
                                        <p:attrNameLst>
                                          <p:attrName>style.visibility</p:attrName>
                                        </p:attrNameLst>
                                      </p:cBhvr>
                                      <p:to>
                                        <p:strVal val="visible"/>
                                      </p:to>
                                    </p:set>
                                    <p:anim calcmode="lin" valueType="num">
                                      <p:cBhvr>
                                        <p:cTn id="70" dur="500" fill="hold"/>
                                        <p:tgtEl>
                                          <p:spTgt spid="22"/>
                                        </p:tgtEl>
                                        <p:attrNameLst>
                                          <p:attrName>ppt_w</p:attrName>
                                        </p:attrNameLst>
                                      </p:cBhvr>
                                      <p:tavLst>
                                        <p:tav tm="0">
                                          <p:val>
                                            <p:fltVal val="0"/>
                                          </p:val>
                                        </p:tav>
                                        <p:tav tm="100000">
                                          <p:val>
                                            <p:strVal val="#ppt_w"/>
                                          </p:val>
                                        </p:tav>
                                      </p:tavLst>
                                    </p:anim>
                                    <p:anim calcmode="lin" valueType="num">
                                      <p:cBhvr>
                                        <p:cTn id="71" dur="5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7" presetClass="entr" presetSubtype="4" fill="hold" nodeType="clickEffect">
                                  <p:stCondLst>
                                    <p:cond delay="0"/>
                                  </p:stCondLst>
                                  <p:childTnLst>
                                    <p:set>
                                      <p:cBhvr>
                                        <p:cTn id="75" dur="1" fill="hold">
                                          <p:stCondLst>
                                            <p:cond delay="0"/>
                                          </p:stCondLst>
                                        </p:cTn>
                                        <p:tgtEl>
                                          <p:spTgt spid="18"/>
                                        </p:tgtEl>
                                        <p:attrNameLst>
                                          <p:attrName>style.visibility</p:attrName>
                                        </p:attrNameLst>
                                      </p:cBhvr>
                                      <p:to>
                                        <p:strVal val="visible"/>
                                      </p:to>
                                    </p:set>
                                    <p:anim calcmode="lin" valueType="num">
                                      <p:cBhvr>
                                        <p:cTn id="76" dur="500" fill="hold"/>
                                        <p:tgtEl>
                                          <p:spTgt spid="18"/>
                                        </p:tgtEl>
                                        <p:attrNameLst>
                                          <p:attrName>ppt_x</p:attrName>
                                        </p:attrNameLst>
                                      </p:cBhvr>
                                      <p:tavLst>
                                        <p:tav tm="0">
                                          <p:val>
                                            <p:strVal val="#ppt_x"/>
                                          </p:val>
                                        </p:tav>
                                        <p:tav tm="100000">
                                          <p:val>
                                            <p:strVal val="#ppt_x"/>
                                          </p:val>
                                        </p:tav>
                                      </p:tavLst>
                                    </p:anim>
                                    <p:anim calcmode="lin" valueType="num">
                                      <p:cBhvr>
                                        <p:cTn id="77" dur="500" fill="hold"/>
                                        <p:tgtEl>
                                          <p:spTgt spid="18"/>
                                        </p:tgtEl>
                                        <p:attrNameLst>
                                          <p:attrName>ppt_y</p:attrName>
                                        </p:attrNameLst>
                                      </p:cBhvr>
                                      <p:tavLst>
                                        <p:tav tm="0">
                                          <p:val>
                                            <p:strVal val="#ppt_y+#ppt_h/2"/>
                                          </p:val>
                                        </p:tav>
                                        <p:tav tm="100000">
                                          <p:val>
                                            <p:strVal val="#ppt_y"/>
                                          </p:val>
                                        </p:tav>
                                      </p:tavLst>
                                    </p:anim>
                                    <p:anim calcmode="lin" valueType="num">
                                      <p:cBhvr>
                                        <p:cTn id="78" dur="500" fill="hold"/>
                                        <p:tgtEl>
                                          <p:spTgt spid="18"/>
                                        </p:tgtEl>
                                        <p:attrNameLst>
                                          <p:attrName>ppt_w</p:attrName>
                                        </p:attrNameLst>
                                      </p:cBhvr>
                                      <p:tavLst>
                                        <p:tav tm="0">
                                          <p:val>
                                            <p:strVal val="#ppt_w"/>
                                          </p:val>
                                        </p:tav>
                                        <p:tav tm="100000">
                                          <p:val>
                                            <p:strVal val="#ppt_w"/>
                                          </p:val>
                                        </p:tav>
                                      </p:tavLst>
                                    </p:anim>
                                    <p:anim calcmode="lin" valueType="num">
                                      <p:cBhvr>
                                        <p:cTn id="79" dur="50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6" grpId="0" autoUpdateAnimBg="0"/>
      <p:bldP spid="25618" grpId="0" autoUpdateAnimBg="0"/>
      <p:bldP spid="25619" grpId="0" autoUpdateAnimBg="0"/>
      <p:bldP spid="4" grpId="0" autoUpdateAnimBg="0"/>
      <p:bldP spid="4" grpId="1" autoUpdateAnimBg="0"/>
      <p:bldP spid="18" grpId="0" autoUpdateAnimBg="0"/>
      <p:bldP spid="19" grpId="0" autoUpdateAnimBg="0"/>
      <p:bldP spid="20" grpId="0" autoUpdateAnimBg="0"/>
      <p:bldP spid="21" grpId="0" autoUpdateAnimBg="0"/>
      <p:bldP spid="22"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197ABF11-FE34-08A8-7E54-38084B25AA7C}"/>
              </a:ext>
            </a:extLst>
          </p:cNvPr>
          <p:cNvSpPr txBox="1">
            <a:spLocks noChangeArrowheads="1"/>
          </p:cNvSpPr>
          <p:nvPr/>
        </p:nvSpPr>
        <p:spPr bwMode="auto">
          <a:xfrm>
            <a:off x="317500" y="806052"/>
            <a:ext cx="807720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lnSpc>
                <a:spcPct val="100000"/>
              </a:lnSpc>
            </a:pPr>
            <a:r>
              <a:rPr lang="en-US" altLang="en-US" sz="2000" dirty="0">
                <a:solidFill>
                  <a:schemeClr val="tx1"/>
                </a:solidFill>
                <a:latin typeface="Arial" panose="020B0604020202020204" pitchFamily="34" charset="0"/>
              </a:rPr>
              <a:t>Data Preparation - </a:t>
            </a:r>
            <a:r>
              <a:rPr lang="en-US" sz="2000" dirty="0">
                <a:solidFill>
                  <a:srgbClr val="000000"/>
                </a:solidFill>
                <a:latin typeface="Arial"/>
              </a:rPr>
              <a:t>Basis for Loading the Light Aircraft</a:t>
            </a:r>
            <a:endParaRPr lang="en-US" altLang="en-US" sz="2000" dirty="0">
              <a:effectLst>
                <a:outerShdw blurRad="38100" dist="38100" dir="2700000" algn="tl">
                  <a:srgbClr val="C0C0C0"/>
                </a:outerShdw>
              </a:effectLst>
            </a:endParaRPr>
          </a:p>
        </p:txBody>
      </p:sp>
      <p:sp>
        <p:nvSpPr>
          <p:cNvPr id="28675" name="Text Box 3">
            <a:extLst>
              <a:ext uri="{FF2B5EF4-FFF2-40B4-BE49-F238E27FC236}">
                <a16:creationId xmlns:a16="http://schemas.microsoft.com/office/drawing/2014/main" id="{9F8C447A-F59F-B2F4-BA64-40041985CECF}"/>
              </a:ext>
            </a:extLst>
          </p:cNvPr>
          <p:cNvSpPr txBox="1">
            <a:spLocks noChangeArrowheads="1"/>
          </p:cNvSpPr>
          <p:nvPr/>
        </p:nvSpPr>
        <p:spPr bwMode="auto">
          <a:xfrm>
            <a:off x="390368" y="1687817"/>
            <a:ext cx="4543360"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00000"/>
              </a:lnSpc>
              <a:spcBef>
                <a:spcPct val="0"/>
              </a:spcBef>
            </a:pPr>
            <a:r>
              <a:rPr lang="en-US" sz="1200" dirty="0">
                <a:solidFill>
                  <a:srgbClr val="000000"/>
                </a:solidFill>
                <a:latin typeface="Arial" panose="020F0502020204030204" pitchFamily="34" charset="0"/>
                <a:cs typeface="Calibri" panose="020F0502020204030204" pitchFamily="34" charset="0"/>
              </a:rPr>
              <a:t>Horizontal Tail Loading</a:t>
            </a:r>
            <a:br>
              <a:rPr lang="en-US" sz="1800" dirty="0">
                <a:latin typeface="Calibri" panose="020F0502020204030204" pitchFamily="34" charset="0"/>
                <a:cs typeface="Calibri" panose="020F0502020204030204" pitchFamily="34" charset="0"/>
              </a:rPr>
            </a:br>
            <a:r>
              <a:rPr lang="en-US" sz="1200" dirty="0">
                <a:solidFill>
                  <a:srgbClr val="000000"/>
                </a:solidFill>
                <a:latin typeface="Arial" panose="020F0502020204030204" pitchFamily="34" charset="0"/>
                <a:cs typeface="Calibri" panose="020F0502020204030204" pitchFamily="34" charset="0"/>
              </a:rPr>
              <a:t>Content:</a:t>
            </a:r>
            <a:br>
              <a:rPr lang="en-US" sz="1800" dirty="0">
                <a:latin typeface="Calibri" panose="020F0502020204030204" pitchFamily="34" charset="0"/>
                <a:cs typeface="Calibri" panose="020F0502020204030204" pitchFamily="34" charset="0"/>
              </a:rPr>
            </a:br>
            <a:r>
              <a:rPr lang="en-US" sz="1200" dirty="0">
                <a:solidFill>
                  <a:srgbClr val="000000"/>
                </a:solidFill>
                <a:latin typeface="Arial" panose="020F0502020204030204" pitchFamily="34" charset="0"/>
                <a:cs typeface="Calibri" panose="020F0502020204030204" pitchFamily="34" charset="0"/>
              </a:rPr>
              <a:t>Based on JAR-23 Appendix B, the distributed load along the horizontal tail span is:</a:t>
            </a:r>
            <a:endParaRPr lang="en-US" altLang="en-US" sz="2000" b="0" dirty="0">
              <a:latin typeface="Calibri" panose="020F0502020204030204" pitchFamily="34" charset="0"/>
              <a:cs typeface="Calibri" panose="020F0502020204030204" pitchFamily="34" charset="0"/>
            </a:endParaRPr>
          </a:p>
        </p:txBody>
      </p:sp>
      <p:sp>
        <p:nvSpPr>
          <p:cNvPr id="28676" name="Rectangle 4">
            <a:extLst>
              <a:ext uri="{FF2B5EF4-FFF2-40B4-BE49-F238E27FC236}">
                <a16:creationId xmlns:a16="http://schemas.microsoft.com/office/drawing/2014/main" id="{0777031D-2C1C-D816-93CA-8355B3ED621C}"/>
              </a:ext>
            </a:extLst>
          </p:cNvPr>
          <p:cNvSpPr>
            <a:spLocks noChangeArrowheads="1"/>
          </p:cNvSpPr>
          <p:nvPr/>
        </p:nvSpPr>
        <p:spPr bwMode="auto">
          <a:xfrm>
            <a:off x="5073650" y="3029893"/>
            <a:ext cx="3778250"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rtl="0">
              <a:lnSpc>
                <a:spcPct val="100000"/>
              </a:lnSpc>
              <a:spcBef>
                <a:spcPct val="0"/>
              </a:spcBef>
            </a:pPr>
            <a:r>
              <a:rPr lang="en-US" sz="1200" dirty="0">
                <a:solidFill>
                  <a:srgbClr val="000000"/>
                </a:solidFill>
                <a:latin typeface="Arial"/>
              </a:rPr>
              <a:t>Distributed Load Along the Horizontal Tail</a:t>
            </a:r>
            <a:endParaRPr lang="en-US" altLang="en-US" sz="2000" b="0" dirty="0">
              <a:solidFill>
                <a:schemeClr val="tx1"/>
              </a:solidFill>
              <a:cs typeface="Times New Roman" panose="02020603050405020304" pitchFamily="18" charset="0"/>
            </a:endParaRPr>
          </a:p>
        </p:txBody>
      </p:sp>
      <p:grpSp>
        <p:nvGrpSpPr>
          <p:cNvPr id="28677" name="Group 5">
            <a:extLst>
              <a:ext uri="{FF2B5EF4-FFF2-40B4-BE49-F238E27FC236}">
                <a16:creationId xmlns:a16="http://schemas.microsoft.com/office/drawing/2014/main" id="{6997E72B-2EFF-B0A5-2966-421FC4DC8FD9}"/>
              </a:ext>
            </a:extLst>
          </p:cNvPr>
          <p:cNvGrpSpPr>
            <a:grpSpLocks/>
          </p:cNvGrpSpPr>
          <p:nvPr/>
        </p:nvGrpSpPr>
        <p:grpSpPr bwMode="auto">
          <a:xfrm>
            <a:off x="4768850" y="1734493"/>
            <a:ext cx="4083050" cy="1271588"/>
            <a:chOff x="2841" y="5224"/>
            <a:chExt cx="6430" cy="2002"/>
          </a:xfrm>
        </p:grpSpPr>
        <p:sp>
          <p:nvSpPr>
            <p:cNvPr id="28678" name="Rectangle 6">
              <a:extLst>
                <a:ext uri="{FF2B5EF4-FFF2-40B4-BE49-F238E27FC236}">
                  <a16:creationId xmlns:a16="http://schemas.microsoft.com/office/drawing/2014/main" id="{5420F0CF-00F7-3205-6B85-A16054DA9135}"/>
                </a:ext>
              </a:extLst>
            </p:cNvPr>
            <p:cNvSpPr>
              <a:spLocks noChangeArrowheads="1"/>
            </p:cNvSpPr>
            <p:nvPr/>
          </p:nvSpPr>
          <p:spPr bwMode="auto">
            <a:xfrm>
              <a:off x="2851" y="5224"/>
              <a:ext cx="156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lnSpc>
                  <a:spcPct val="100000"/>
                </a:lnSpc>
                <a:spcBef>
                  <a:spcPct val="0"/>
                </a:spcBef>
              </a:pPr>
              <a:r>
                <a:rPr lang="en-US" altLang="en-US" sz="1200" b="0">
                  <a:cs typeface="Times New Roman" panose="02020603050405020304" pitchFamily="18" charset="0"/>
                </a:rPr>
                <a:t>h= </a:t>
              </a:r>
              <a:r>
                <a:rPr lang="en-US" altLang="en-US" sz="1000" b="0">
                  <a:cs typeface="Times New Roman" panose="02020603050405020304" pitchFamily="18" charset="0"/>
                </a:rPr>
                <a:t>79.3</a:t>
              </a:r>
              <a:r>
                <a:rPr lang="en-US" altLang="en-US" sz="1200" b="0">
                  <a:cs typeface="Times New Roman" panose="02020603050405020304" pitchFamily="18" charset="0"/>
                </a:rPr>
                <a:t> kg/m</a:t>
              </a:r>
            </a:p>
            <a:p>
              <a:pPr algn="l" rtl="0" eaLnBrk="0" hangingPunct="0">
                <a:lnSpc>
                  <a:spcPct val="100000"/>
                </a:lnSpc>
                <a:spcBef>
                  <a:spcPct val="0"/>
                </a:spcBef>
              </a:pPr>
              <a:endParaRPr lang="en-US" altLang="en-US" sz="2400" b="0">
                <a:cs typeface="Times New Roman" panose="02020603050405020304" pitchFamily="18" charset="0"/>
              </a:endParaRPr>
            </a:p>
          </p:txBody>
        </p:sp>
        <p:sp>
          <p:nvSpPr>
            <p:cNvPr id="28679" name="Line 7">
              <a:extLst>
                <a:ext uri="{FF2B5EF4-FFF2-40B4-BE49-F238E27FC236}">
                  <a16:creationId xmlns:a16="http://schemas.microsoft.com/office/drawing/2014/main" id="{6845424B-95B9-2F8B-E678-57283F3F44A0}"/>
                </a:ext>
              </a:extLst>
            </p:cNvPr>
            <p:cNvSpPr>
              <a:spLocks noChangeShapeType="1"/>
            </p:cNvSpPr>
            <p:nvPr/>
          </p:nvSpPr>
          <p:spPr bwMode="auto">
            <a:xfrm>
              <a:off x="2861" y="5584"/>
              <a:ext cx="64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8680" name="Line 8">
              <a:extLst>
                <a:ext uri="{FF2B5EF4-FFF2-40B4-BE49-F238E27FC236}">
                  <a16:creationId xmlns:a16="http://schemas.microsoft.com/office/drawing/2014/main" id="{6D9F9DCA-4AF6-ABF1-C282-6095CBC8166A}"/>
                </a:ext>
              </a:extLst>
            </p:cNvPr>
            <p:cNvSpPr>
              <a:spLocks noChangeShapeType="1"/>
            </p:cNvSpPr>
            <p:nvPr/>
          </p:nvSpPr>
          <p:spPr bwMode="auto">
            <a:xfrm>
              <a:off x="2851" y="6606"/>
              <a:ext cx="64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8681" name="Line 9">
              <a:extLst>
                <a:ext uri="{FF2B5EF4-FFF2-40B4-BE49-F238E27FC236}">
                  <a16:creationId xmlns:a16="http://schemas.microsoft.com/office/drawing/2014/main" id="{2293BE68-6BD5-1B4C-807E-D1FB391A70B7}"/>
                </a:ext>
              </a:extLst>
            </p:cNvPr>
            <p:cNvSpPr>
              <a:spLocks noChangeShapeType="1"/>
            </p:cNvSpPr>
            <p:nvPr/>
          </p:nvSpPr>
          <p:spPr bwMode="auto">
            <a:xfrm>
              <a:off x="2841" y="6846"/>
              <a:ext cx="6410" cy="0"/>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CA"/>
            </a:p>
          </p:txBody>
        </p:sp>
        <p:sp>
          <p:nvSpPr>
            <p:cNvPr id="28682" name="Rectangle 10">
              <a:extLst>
                <a:ext uri="{FF2B5EF4-FFF2-40B4-BE49-F238E27FC236}">
                  <a16:creationId xmlns:a16="http://schemas.microsoft.com/office/drawing/2014/main" id="{CE2A4761-CEAA-2C2F-D75F-FF0A579D2D6D}"/>
                </a:ext>
              </a:extLst>
            </p:cNvPr>
            <p:cNvSpPr>
              <a:spLocks noChangeArrowheads="1"/>
            </p:cNvSpPr>
            <p:nvPr/>
          </p:nvSpPr>
          <p:spPr bwMode="auto">
            <a:xfrm>
              <a:off x="5221" y="6866"/>
              <a:ext cx="135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lnSpc>
                  <a:spcPct val="100000"/>
                </a:lnSpc>
                <a:spcBef>
                  <a:spcPct val="0"/>
                </a:spcBef>
              </a:pPr>
              <a:r>
                <a:rPr lang="en-US" altLang="en-US" sz="1000" b="0" dirty="0">
                  <a:cs typeface="Times New Roman" panose="02020603050405020304" pitchFamily="18" charset="0"/>
                </a:rPr>
                <a:t>1550</a:t>
              </a:r>
              <a:r>
                <a:rPr lang="en-US" altLang="en-US" sz="1200" b="0" dirty="0">
                  <a:cs typeface="Times New Roman" panose="02020603050405020304" pitchFamily="18" charset="0"/>
                </a:rPr>
                <a:t>  mm</a:t>
              </a:r>
            </a:p>
            <a:p>
              <a:pPr algn="l" rtl="0" eaLnBrk="0" hangingPunct="0">
                <a:lnSpc>
                  <a:spcPct val="100000"/>
                </a:lnSpc>
                <a:spcBef>
                  <a:spcPct val="0"/>
                </a:spcBef>
              </a:pPr>
              <a:endParaRPr lang="en-US" altLang="en-US" sz="2400" b="0" dirty="0">
                <a:cs typeface="Times New Roman" panose="02020603050405020304" pitchFamily="18" charset="0"/>
              </a:endParaRPr>
            </a:p>
          </p:txBody>
        </p:sp>
        <p:grpSp>
          <p:nvGrpSpPr>
            <p:cNvPr id="28683" name="Group 11">
              <a:extLst>
                <a:ext uri="{FF2B5EF4-FFF2-40B4-BE49-F238E27FC236}">
                  <a16:creationId xmlns:a16="http://schemas.microsoft.com/office/drawing/2014/main" id="{17545FB9-96A5-CA01-1963-0244FD13CDBF}"/>
                </a:ext>
              </a:extLst>
            </p:cNvPr>
            <p:cNvGrpSpPr>
              <a:grpSpLocks/>
            </p:cNvGrpSpPr>
            <p:nvPr/>
          </p:nvGrpSpPr>
          <p:grpSpPr bwMode="auto">
            <a:xfrm>
              <a:off x="2851" y="5584"/>
              <a:ext cx="6410" cy="1038"/>
              <a:chOff x="2851" y="4986"/>
              <a:chExt cx="6405" cy="1636"/>
            </a:xfrm>
          </p:grpSpPr>
          <p:sp>
            <p:nvSpPr>
              <p:cNvPr id="28684" name="Line 12">
                <a:extLst>
                  <a:ext uri="{FF2B5EF4-FFF2-40B4-BE49-F238E27FC236}">
                    <a16:creationId xmlns:a16="http://schemas.microsoft.com/office/drawing/2014/main" id="{C24AE4AE-1E5A-1C13-3723-AC23EF59C1AF}"/>
                  </a:ext>
                </a:extLst>
              </p:cNvPr>
              <p:cNvSpPr>
                <a:spLocks noChangeShapeType="1"/>
              </p:cNvSpPr>
              <p:nvPr/>
            </p:nvSpPr>
            <p:spPr bwMode="auto">
              <a:xfrm flipV="1">
                <a:off x="2851" y="4986"/>
                <a:ext cx="0" cy="16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8685" name="Line 13">
                <a:extLst>
                  <a:ext uri="{FF2B5EF4-FFF2-40B4-BE49-F238E27FC236}">
                    <a16:creationId xmlns:a16="http://schemas.microsoft.com/office/drawing/2014/main" id="{783860F1-1379-B788-A204-86C0F7D2F079}"/>
                  </a:ext>
                </a:extLst>
              </p:cNvPr>
              <p:cNvSpPr>
                <a:spLocks noChangeShapeType="1"/>
              </p:cNvSpPr>
              <p:nvPr/>
            </p:nvSpPr>
            <p:spPr bwMode="auto">
              <a:xfrm flipV="1">
                <a:off x="9256" y="4986"/>
                <a:ext cx="0" cy="16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8686" name="Line 14">
                <a:extLst>
                  <a:ext uri="{FF2B5EF4-FFF2-40B4-BE49-F238E27FC236}">
                    <a16:creationId xmlns:a16="http://schemas.microsoft.com/office/drawing/2014/main" id="{B133A478-24D5-C6DB-5BD7-23C95BD61150}"/>
                  </a:ext>
                </a:extLst>
              </p:cNvPr>
              <p:cNvSpPr>
                <a:spLocks noChangeShapeType="1"/>
              </p:cNvSpPr>
              <p:nvPr/>
            </p:nvSpPr>
            <p:spPr bwMode="auto">
              <a:xfrm flipV="1">
                <a:off x="6261" y="4987"/>
                <a:ext cx="0" cy="16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8687" name="Line 15">
                <a:extLst>
                  <a:ext uri="{FF2B5EF4-FFF2-40B4-BE49-F238E27FC236}">
                    <a16:creationId xmlns:a16="http://schemas.microsoft.com/office/drawing/2014/main" id="{DF8EF7B6-6136-5B38-C442-8AEAC538D748}"/>
                  </a:ext>
                </a:extLst>
              </p:cNvPr>
              <p:cNvSpPr>
                <a:spLocks noChangeShapeType="1"/>
              </p:cNvSpPr>
              <p:nvPr/>
            </p:nvSpPr>
            <p:spPr bwMode="auto">
              <a:xfrm flipV="1">
                <a:off x="7341" y="5002"/>
                <a:ext cx="0" cy="16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8688" name="Line 16">
                <a:extLst>
                  <a:ext uri="{FF2B5EF4-FFF2-40B4-BE49-F238E27FC236}">
                    <a16:creationId xmlns:a16="http://schemas.microsoft.com/office/drawing/2014/main" id="{A92C9CEB-507F-5DB6-39C2-D078B29CFBAC}"/>
                  </a:ext>
                </a:extLst>
              </p:cNvPr>
              <p:cNvSpPr>
                <a:spLocks noChangeShapeType="1"/>
              </p:cNvSpPr>
              <p:nvPr/>
            </p:nvSpPr>
            <p:spPr bwMode="auto">
              <a:xfrm flipV="1">
                <a:off x="8331" y="4987"/>
                <a:ext cx="0" cy="16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8689" name="Line 17">
                <a:extLst>
                  <a:ext uri="{FF2B5EF4-FFF2-40B4-BE49-F238E27FC236}">
                    <a16:creationId xmlns:a16="http://schemas.microsoft.com/office/drawing/2014/main" id="{A03252C5-95D3-D436-F3C9-E11A3371A4D5}"/>
                  </a:ext>
                </a:extLst>
              </p:cNvPr>
              <p:cNvSpPr>
                <a:spLocks noChangeShapeType="1"/>
              </p:cNvSpPr>
              <p:nvPr/>
            </p:nvSpPr>
            <p:spPr bwMode="auto">
              <a:xfrm flipV="1">
                <a:off x="3561" y="5002"/>
                <a:ext cx="0" cy="16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8690" name="Line 18">
                <a:extLst>
                  <a:ext uri="{FF2B5EF4-FFF2-40B4-BE49-F238E27FC236}">
                    <a16:creationId xmlns:a16="http://schemas.microsoft.com/office/drawing/2014/main" id="{9276FDC7-496F-92A2-DB9D-70E768D6DF60}"/>
                  </a:ext>
                </a:extLst>
              </p:cNvPr>
              <p:cNvSpPr>
                <a:spLocks noChangeShapeType="1"/>
              </p:cNvSpPr>
              <p:nvPr/>
            </p:nvSpPr>
            <p:spPr bwMode="auto">
              <a:xfrm flipV="1">
                <a:off x="5361" y="5002"/>
                <a:ext cx="0" cy="16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8691" name="Line 19">
                <a:extLst>
                  <a:ext uri="{FF2B5EF4-FFF2-40B4-BE49-F238E27FC236}">
                    <a16:creationId xmlns:a16="http://schemas.microsoft.com/office/drawing/2014/main" id="{0BBC36C1-3D29-510F-DA31-8986D7C27FF8}"/>
                  </a:ext>
                </a:extLst>
              </p:cNvPr>
              <p:cNvSpPr>
                <a:spLocks noChangeShapeType="1"/>
              </p:cNvSpPr>
              <p:nvPr/>
            </p:nvSpPr>
            <p:spPr bwMode="auto">
              <a:xfrm flipV="1">
                <a:off x="4431" y="4987"/>
                <a:ext cx="0" cy="16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grpSp>
      </p:grpSp>
      <p:sp>
        <p:nvSpPr>
          <p:cNvPr id="28692" name="Rectangle 20">
            <a:extLst>
              <a:ext uri="{FF2B5EF4-FFF2-40B4-BE49-F238E27FC236}">
                <a16:creationId xmlns:a16="http://schemas.microsoft.com/office/drawing/2014/main" id="{81D97335-DC73-5E78-33CD-5DFFF9C0C176}"/>
              </a:ext>
            </a:extLst>
          </p:cNvPr>
          <p:cNvSpPr>
            <a:spLocks noChangeArrowheads="1"/>
          </p:cNvSpPr>
          <p:nvPr/>
        </p:nvSpPr>
        <p:spPr bwMode="auto">
          <a:xfrm>
            <a:off x="390368" y="2488783"/>
            <a:ext cx="180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lnSpc>
                <a:spcPct val="100000"/>
              </a:lnSpc>
              <a:spcBef>
                <a:spcPct val="0"/>
              </a:spcBef>
            </a:pPr>
            <a:r>
              <a:rPr lang="en-US" altLang="en-US" sz="1200" dirty="0" err="1">
                <a:solidFill>
                  <a:srgbClr val="000000"/>
                </a:solidFill>
                <a:latin typeface="Arial"/>
                <a:cs typeface="Times New Roman" panose="02020603050405020304" pitchFamily="18" charset="0"/>
              </a:rPr>
              <a:t>nw</a:t>
            </a:r>
            <a:r>
              <a:rPr lang="en-US" altLang="en-US" sz="1200" dirty="0">
                <a:solidFill>
                  <a:srgbClr val="000000"/>
                </a:solidFill>
                <a:latin typeface="Arial"/>
                <a:cs typeface="Times New Roman" panose="02020603050405020304" pitchFamily="18" charset="0"/>
              </a:rPr>
              <a:t>/s=329 (kg/m</a:t>
            </a:r>
            <a:r>
              <a:rPr lang="en-US" altLang="en-US" sz="1200" baseline="30000" dirty="0">
                <a:solidFill>
                  <a:srgbClr val="000000"/>
                </a:solidFill>
                <a:latin typeface="Arial"/>
                <a:cs typeface="Times New Roman" panose="02020603050405020304" pitchFamily="18" charset="0"/>
              </a:rPr>
              <a:t>2</a:t>
            </a:r>
            <a:r>
              <a:rPr lang="en-US" altLang="en-US" sz="1200" dirty="0">
                <a:solidFill>
                  <a:srgbClr val="000000"/>
                </a:solidFill>
                <a:latin typeface="Arial"/>
                <a:cs typeface="Times New Roman" panose="02020603050405020304" pitchFamily="18" charset="0"/>
              </a:rPr>
              <a:t>) </a:t>
            </a:r>
          </a:p>
        </p:txBody>
      </p:sp>
      <p:sp>
        <p:nvSpPr>
          <p:cNvPr id="28693" name="Rectangle 21">
            <a:extLst>
              <a:ext uri="{FF2B5EF4-FFF2-40B4-BE49-F238E27FC236}">
                <a16:creationId xmlns:a16="http://schemas.microsoft.com/office/drawing/2014/main" id="{B5663CF5-9E5D-BD97-D230-C659870AAA35}"/>
              </a:ext>
            </a:extLst>
          </p:cNvPr>
          <p:cNvSpPr>
            <a:spLocks noChangeArrowheads="1"/>
          </p:cNvSpPr>
          <p:nvPr/>
        </p:nvSpPr>
        <p:spPr bwMode="auto">
          <a:xfrm>
            <a:off x="390368" y="2945983"/>
            <a:ext cx="1930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rtl="0">
              <a:lnSpc>
                <a:spcPct val="100000"/>
              </a:lnSpc>
              <a:spcBef>
                <a:spcPct val="0"/>
              </a:spcBef>
            </a:pPr>
            <a:r>
              <a:rPr lang="en-US" altLang="en-US" sz="1200" dirty="0">
                <a:solidFill>
                  <a:srgbClr val="000000"/>
                </a:solidFill>
                <a:latin typeface="Arial"/>
              </a:rPr>
              <a:t>F</a:t>
            </a:r>
            <a:r>
              <a:rPr lang="en-US" altLang="en-US" sz="1200" baseline="-30000" dirty="0">
                <a:solidFill>
                  <a:srgbClr val="000000"/>
                </a:solidFill>
                <a:latin typeface="Arial"/>
              </a:rPr>
              <a:t>H.T</a:t>
            </a:r>
            <a:r>
              <a:rPr lang="en-US" altLang="en-US" sz="1200" dirty="0">
                <a:solidFill>
                  <a:srgbClr val="000000"/>
                </a:solidFill>
                <a:latin typeface="Arial"/>
              </a:rPr>
              <a:t>=121 (kg)</a:t>
            </a:r>
          </a:p>
        </p:txBody>
      </p:sp>
      <p:sp>
        <p:nvSpPr>
          <p:cNvPr id="28695" name="AutoShape 23">
            <a:extLst>
              <a:ext uri="{FF2B5EF4-FFF2-40B4-BE49-F238E27FC236}">
                <a16:creationId xmlns:a16="http://schemas.microsoft.com/office/drawing/2014/main" id="{4733C049-B270-0273-73BF-045AA6C38A8A}"/>
              </a:ext>
            </a:extLst>
          </p:cNvPr>
          <p:cNvSpPr>
            <a:spLocks noChangeAspect="1" noChangeArrowheads="1"/>
          </p:cNvSpPr>
          <p:nvPr/>
        </p:nvSpPr>
        <p:spPr bwMode="auto">
          <a:xfrm>
            <a:off x="304800" y="129540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 name="Rectangle 19">
            <a:extLst>
              <a:ext uri="{FF2B5EF4-FFF2-40B4-BE49-F238E27FC236}">
                <a16:creationId xmlns:a16="http://schemas.microsoft.com/office/drawing/2014/main" id="{145B2BA1-2E8E-DB57-867A-5E47A0819BCA}"/>
              </a:ext>
            </a:extLst>
          </p:cNvPr>
          <p:cNvSpPr>
            <a:spLocks noChangeArrowheads="1"/>
          </p:cNvSpPr>
          <p:nvPr/>
        </p:nvSpPr>
        <p:spPr bwMode="auto">
          <a:xfrm>
            <a:off x="373761" y="4032668"/>
            <a:ext cx="4683282" cy="2554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dirty="0">
                <a:solidFill>
                  <a:srgbClr val="000000"/>
                </a:solidFill>
                <a:latin typeface="Arial" panose="020F0502020204030204" pitchFamily="34" charset="0"/>
                <a:cs typeface="Calibri" panose="020F0502020204030204" pitchFamily="34" charset="0"/>
              </a:rPr>
              <a:t>Load Distribution Along the Horizontal Tail Chord</a:t>
            </a:r>
            <a:br>
              <a:rPr lang="en-US" sz="1600" dirty="0">
                <a:latin typeface="Calibri" panose="020F0502020204030204" pitchFamily="34" charset="0"/>
                <a:cs typeface="Calibri" panose="020F0502020204030204" pitchFamily="34" charset="0"/>
              </a:rPr>
            </a:br>
            <a:r>
              <a:rPr lang="en-US" sz="1200" dirty="0">
                <a:solidFill>
                  <a:srgbClr val="000000"/>
                </a:solidFill>
                <a:latin typeface="Arial" panose="020F0502020204030204" pitchFamily="34" charset="0"/>
                <a:cs typeface="Calibri" panose="020F0502020204030204" pitchFamily="34" charset="0"/>
              </a:rPr>
              <a:t>Content:</a:t>
            </a:r>
            <a:br>
              <a:rPr lang="en-US" sz="1600" dirty="0">
                <a:latin typeface="Calibri" panose="020F0502020204030204" pitchFamily="34" charset="0"/>
                <a:cs typeface="Calibri" panose="020F0502020204030204" pitchFamily="34" charset="0"/>
              </a:rPr>
            </a:br>
            <a:r>
              <a:rPr lang="en-US" sz="1200" dirty="0">
                <a:solidFill>
                  <a:srgbClr val="000000"/>
                </a:solidFill>
                <a:latin typeface="Arial" panose="020F0502020204030204" pitchFamily="34" charset="0"/>
                <a:cs typeface="Calibri" panose="020F0502020204030204" pitchFamily="34" charset="0"/>
              </a:rPr>
              <a:t>The load distribution spans from 100 mm with loads ranging from 794 kg/m² to 198 kg/m².</a:t>
            </a:r>
            <a:endParaRPr lang="en-US" sz="1600" dirty="0">
              <a:latin typeface="Calibri" panose="020F0502020204030204" pitchFamily="34" charset="0"/>
              <a:cs typeface="Calibri" panose="020F0502020204030204" pitchFamily="34" charset="0"/>
            </a:endParaRPr>
          </a:p>
          <a:p>
            <a:pPr algn="l"/>
            <a:r>
              <a:rPr lang="en-US" sz="1200" dirty="0">
                <a:solidFill>
                  <a:srgbClr val="000000"/>
                </a:solidFill>
                <a:latin typeface="Arial" panose="020F0502020204030204" pitchFamily="34" charset="0"/>
                <a:cs typeface="Calibri" panose="020F0502020204030204" pitchFamily="34" charset="0"/>
              </a:rPr>
              <a:t>Upward deflection load: 89.4 kg</a:t>
            </a:r>
          </a:p>
          <a:p>
            <a:pPr algn="l"/>
            <a:r>
              <a:rPr lang="en-US" sz="1200" dirty="0">
                <a:solidFill>
                  <a:srgbClr val="000000"/>
                </a:solidFill>
                <a:latin typeface="Arial" panose="020F0502020204030204" pitchFamily="34" charset="0"/>
                <a:cs typeface="Calibri" panose="020F0502020204030204" pitchFamily="34" charset="0"/>
              </a:rPr>
              <a:t>Downward deflection load: 62 kg</a:t>
            </a:r>
          </a:p>
          <a:p>
            <a:pPr algn="l">
              <a:lnSpc>
                <a:spcPct val="100000"/>
              </a:lnSpc>
              <a:spcBef>
                <a:spcPct val="0"/>
              </a:spcBef>
            </a:pPr>
            <a:r>
              <a:rPr lang="en-US" altLang="en-US" sz="1200" dirty="0">
                <a:solidFill>
                  <a:srgbClr val="000000"/>
                </a:solidFill>
                <a:latin typeface="Arial" panose="020F0502020204030204" pitchFamily="34" charset="0"/>
                <a:cs typeface="Calibri" panose="020F0502020204030204" pitchFamily="34" charset="0"/>
              </a:rPr>
              <a:t>F</a:t>
            </a:r>
            <a:r>
              <a:rPr lang="en-US" altLang="en-US" sz="1200" baseline="-30000" dirty="0">
                <a:solidFill>
                  <a:srgbClr val="000000"/>
                </a:solidFill>
                <a:latin typeface="Arial" panose="020F0502020204030204" pitchFamily="34" charset="0"/>
                <a:cs typeface="Calibri" panose="020F0502020204030204" pitchFamily="34" charset="0"/>
              </a:rPr>
              <a:t>H.T</a:t>
            </a:r>
            <a:r>
              <a:rPr lang="en-US" altLang="en-US" sz="1200" dirty="0">
                <a:solidFill>
                  <a:srgbClr val="000000"/>
                </a:solidFill>
                <a:latin typeface="Arial" panose="020F0502020204030204" pitchFamily="34" charset="0"/>
                <a:cs typeface="Calibri" panose="020F0502020204030204" pitchFamily="34" charset="0"/>
              </a:rPr>
              <a:t>=62 (kg)</a:t>
            </a:r>
          </a:p>
          <a:p>
            <a:pPr algn="l">
              <a:lnSpc>
                <a:spcPct val="100000"/>
              </a:lnSpc>
              <a:spcBef>
                <a:spcPct val="0"/>
              </a:spcBef>
            </a:pPr>
            <a:r>
              <a:rPr lang="en-US" altLang="en-US" sz="1200" dirty="0">
                <a:solidFill>
                  <a:srgbClr val="000000"/>
                </a:solidFill>
                <a:latin typeface="Arial" panose="020F0502020204030204" pitchFamily="34" charset="0"/>
                <a:cs typeface="Calibri" panose="020F0502020204030204" pitchFamily="34" charset="0"/>
              </a:rPr>
              <a:t>F</a:t>
            </a:r>
            <a:r>
              <a:rPr lang="en-US" altLang="en-US" sz="1200" baseline="-30000" dirty="0">
                <a:solidFill>
                  <a:srgbClr val="000000"/>
                </a:solidFill>
                <a:latin typeface="Arial" panose="020F0502020204030204" pitchFamily="34" charset="0"/>
                <a:cs typeface="Calibri" panose="020F0502020204030204" pitchFamily="34" charset="0"/>
              </a:rPr>
              <a:t>H.T</a:t>
            </a:r>
            <a:r>
              <a:rPr lang="en-US" altLang="en-US" sz="1200" dirty="0">
                <a:solidFill>
                  <a:srgbClr val="000000"/>
                </a:solidFill>
                <a:latin typeface="Arial" panose="020F0502020204030204" pitchFamily="34" charset="0"/>
                <a:cs typeface="Calibri" panose="020F0502020204030204" pitchFamily="34" charset="0"/>
              </a:rPr>
              <a:t>=89.4 (kg)</a:t>
            </a:r>
            <a:endParaRPr lang="fa-IR" altLang="en-US" sz="1600" dirty="0">
              <a:latin typeface="Calibri" panose="020F0502020204030204" pitchFamily="34" charset="0"/>
              <a:cs typeface="Calibri" panose="020F0502020204030204" pitchFamily="34" charset="0"/>
            </a:endParaRPr>
          </a:p>
          <a:p>
            <a:pPr algn="l">
              <a:lnSpc>
                <a:spcPct val="100000"/>
              </a:lnSpc>
              <a:spcBef>
                <a:spcPct val="0"/>
              </a:spcBef>
            </a:pPr>
            <a:endParaRPr lang="fa-IR" altLang="en-US" sz="16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0C588B8C-33C6-9588-2A0B-83EFCAE78BC1}"/>
              </a:ext>
            </a:extLst>
          </p:cNvPr>
          <p:cNvSpPr>
            <a:spLocks noChangeArrowheads="1"/>
          </p:cNvSpPr>
          <p:nvPr/>
        </p:nvSpPr>
        <p:spPr bwMode="auto">
          <a:xfrm>
            <a:off x="5216985" y="6172200"/>
            <a:ext cx="317771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00000"/>
              </a:lnSpc>
              <a:spcBef>
                <a:spcPct val="0"/>
              </a:spcBef>
            </a:pPr>
            <a:r>
              <a:rPr lang="en-US" sz="1200" dirty="0">
                <a:solidFill>
                  <a:srgbClr val="000000"/>
                </a:solidFill>
                <a:latin typeface="Arial"/>
              </a:rPr>
              <a:t>Load Distribution Along the Horizontal Tail Chord</a:t>
            </a:r>
            <a:endParaRPr lang="ar-SA" altLang="en-US" sz="1200" b="0" dirty="0">
              <a:cs typeface="Times New Roman" panose="02020603050405020304" pitchFamily="18" charset="0"/>
            </a:endParaRPr>
          </a:p>
        </p:txBody>
      </p:sp>
      <p:grpSp>
        <p:nvGrpSpPr>
          <p:cNvPr id="5" name="Group 4">
            <a:extLst>
              <a:ext uri="{FF2B5EF4-FFF2-40B4-BE49-F238E27FC236}">
                <a16:creationId xmlns:a16="http://schemas.microsoft.com/office/drawing/2014/main" id="{0CAACA83-B3F8-8319-42FC-4B9E09382C1F}"/>
              </a:ext>
            </a:extLst>
          </p:cNvPr>
          <p:cNvGrpSpPr>
            <a:grpSpLocks/>
          </p:cNvGrpSpPr>
          <p:nvPr/>
        </p:nvGrpSpPr>
        <p:grpSpPr bwMode="auto">
          <a:xfrm>
            <a:off x="5140786" y="4038600"/>
            <a:ext cx="3352800" cy="2028825"/>
            <a:chOff x="3681" y="4279"/>
            <a:chExt cx="5280" cy="3195"/>
          </a:xfrm>
        </p:grpSpPr>
        <p:sp>
          <p:nvSpPr>
            <p:cNvPr id="6" name="Line 5">
              <a:extLst>
                <a:ext uri="{FF2B5EF4-FFF2-40B4-BE49-F238E27FC236}">
                  <a16:creationId xmlns:a16="http://schemas.microsoft.com/office/drawing/2014/main" id="{ED9D4F61-3C0A-52D7-649A-2BC69CBBBC56}"/>
                </a:ext>
              </a:extLst>
            </p:cNvPr>
            <p:cNvSpPr>
              <a:spLocks noChangeShapeType="1"/>
            </p:cNvSpPr>
            <p:nvPr/>
          </p:nvSpPr>
          <p:spPr bwMode="auto">
            <a:xfrm>
              <a:off x="3741" y="6899"/>
              <a:ext cx="52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grpSp>
          <p:nvGrpSpPr>
            <p:cNvPr id="7" name="Group 6">
              <a:extLst>
                <a:ext uri="{FF2B5EF4-FFF2-40B4-BE49-F238E27FC236}">
                  <a16:creationId xmlns:a16="http://schemas.microsoft.com/office/drawing/2014/main" id="{54D5E1F9-1F16-E0B7-069B-7842D9CD90BE}"/>
                </a:ext>
              </a:extLst>
            </p:cNvPr>
            <p:cNvGrpSpPr>
              <a:grpSpLocks/>
            </p:cNvGrpSpPr>
            <p:nvPr/>
          </p:nvGrpSpPr>
          <p:grpSpPr bwMode="auto">
            <a:xfrm>
              <a:off x="3681" y="4279"/>
              <a:ext cx="5280" cy="3195"/>
              <a:chOff x="3681" y="4274"/>
              <a:chExt cx="5280" cy="3195"/>
            </a:xfrm>
          </p:grpSpPr>
          <p:sp>
            <p:nvSpPr>
              <p:cNvPr id="9" name="Line 7">
                <a:extLst>
                  <a:ext uri="{FF2B5EF4-FFF2-40B4-BE49-F238E27FC236}">
                    <a16:creationId xmlns:a16="http://schemas.microsoft.com/office/drawing/2014/main" id="{17A09D71-7684-378D-ADD8-41874C7C255F}"/>
                  </a:ext>
                </a:extLst>
              </p:cNvPr>
              <p:cNvSpPr>
                <a:spLocks noChangeShapeType="1"/>
              </p:cNvSpPr>
              <p:nvPr/>
            </p:nvSpPr>
            <p:spPr bwMode="auto">
              <a:xfrm>
                <a:off x="3741" y="4559"/>
                <a:ext cx="0" cy="23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 name="Line 8">
                <a:extLst>
                  <a:ext uri="{FF2B5EF4-FFF2-40B4-BE49-F238E27FC236}">
                    <a16:creationId xmlns:a16="http://schemas.microsoft.com/office/drawing/2014/main" id="{14228AB6-A956-3468-971F-79CEB0D28918}"/>
                  </a:ext>
                </a:extLst>
              </p:cNvPr>
              <p:cNvSpPr>
                <a:spLocks noChangeShapeType="1"/>
              </p:cNvSpPr>
              <p:nvPr/>
            </p:nvSpPr>
            <p:spPr bwMode="auto">
              <a:xfrm>
                <a:off x="3741" y="4559"/>
                <a:ext cx="900" cy="1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1" name="Line 9">
                <a:extLst>
                  <a:ext uri="{FF2B5EF4-FFF2-40B4-BE49-F238E27FC236}">
                    <a16:creationId xmlns:a16="http://schemas.microsoft.com/office/drawing/2014/main" id="{60B4D37C-758C-D01F-98D2-24D10BAC4972}"/>
                  </a:ext>
                </a:extLst>
              </p:cNvPr>
              <p:cNvSpPr>
                <a:spLocks noChangeShapeType="1"/>
              </p:cNvSpPr>
              <p:nvPr/>
            </p:nvSpPr>
            <p:spPr bwMode="auto">
              <a:xfrm>
                <a:off x="4641" y="6359"/>
                <a:ext cx="432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 name="Line 10">
                <a:extLst>
                  <a:ext uri="{FF2B5EF4-FFF2-40B4-BE49-F238E27FC236}">
                    <a16:creationId xmlns:a16="http://schemas.microsoft.com/office/drawing/2014/main" id="{DE4A2C73-88BA-3CF9-5CF0-80E57ED4C916}"/>
                  </a:ext>
                </a:extLst>
              </p:cNvPr>
              <p:cNvSpPr>
                <a:spLocks noChangeShapeType="1"/>
              </p:cNvSpPr>
              <p:nvPr/>
            </p:nvSpPr>
            <p:spPr bwMode="auto">
              <a:xfrm>
                <a:off x="3741" y="7079"/>
                <a:ext cx="900" cy="0"/>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CA"/>
              </a:p>
            </p:txBody>
          </p:sp>
          <p:sp>
            <p:nvSpPr>
              <p:cNvPr id="13" name="Line 11">
                <a:extLst>
                  <a:ext uri="{FF2B5EF4-FFF2-40B4-BE49-F238E27FC236}">
                    <a16:creationId xmlns:a16="http://schemas.microsoft.com/office/drawing/2014/main" id="{B38045A2-5BAB-FC5A-F5E1-5858D7FAF55A}"/>
                  </a:ext>
                </a:extLst>
              </p:cNvPr>
              <p:cNvSpPr>
                <a:spLocks noChangeShapeType="1"/>
              </p:cNvSpPr>
              <p:nvPr/>
            </p:nvSpPr>
            <p:spPr bwMode="auto">
              <a:xfrm>
                <a:off x="4641" y="7079"/>
                <a:ext cx="4320" cy="0"/>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CA"/>
              </a:p>
            </p:txBody>
          </p:sp>
          <p:sp>
            <p:nvSpPr>
              <p:cNvPr id="14" name="Rectangle 12">
                <a:extLst>
                  <a:ext uri="{FF2B5EF4-FFF2-40B4-BE49-F238E27FC236}">
                    <a16:creationId xmlns:a16="http://schemas.microsoft.com/office/drawing/2014/main" id="{EC048D23-7725-9F87-0A71-04C9293C64B2}"/>
                  </a:ext>
                </a:extLst>
              </p:cNvPr>
              <p:cNvSpPr>
                <a:spLocks noChangeArrowheads="1"/>
              </p:cNvSpPr>
              <p:nvPr/>
            </p:nvSpPr>
            <p:spPr bwMode="auto">
              <a:xfrm>
                <a:off x="3741" y="7109"/>
                <a:ext cx="108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lnSpc>
                    <a:spcPct val="100000"/>
                  </a:lnSpc>
                  <a:spcBef>
                    <a:spcPct val="0"/>
                  </a:spcBef>
                </a:pPr>
                <a:r>
                  <a:rPr lang="en-US" altLang="en-US" sz="1000" b="0" dirty="0">
                    <a:cs typeface="Times New Roman" panose="02020603050405020304" pitchFamily="18" charset="0"/>
                  </a:rPr>
                  <a:t>100 mm</a:t>
                </a:r>
                <a:endParaRPr lang="en-US" altLang="en-US" sz="1200" b="0" dirty="0">
                  <a:cs typeface="Times New Roman" panose="02020603050405020304" pitchFamily="18" charset="0"/>
                </a:endParaRPr>
              </a:p>
              <a:p>
                <a:pPr algn="l" rtl="0" eaLnBrk="0" hangingPunct="0">
                  <a:lnSpc>
                    <a:spcPct val="100000"/>
                  </a:lnSpc>
                  <a:spcBef>
                    <a:spcPct val="0"/>
                  </a:spcBef>
                </a:pPr>
                <a:endParaRPr lang="en-US" altLang="en-US" sz="2400" b="0" dirty="0">
                  <a:cs typeface="Times New Roman" panose="02020603050405020304" pitchFamily="18" charset="0"/>
                </a:endParaRPr>
              </a:p>
            </p:txBody>
          </p:sp>
          <p:sp>
            <p:nvSpPr>
              <p:cNvPr id="15" name="Rectangle 13">
                <a:extLst>
                  <a:ext uri="{FF2B5EF4-FFF2-40B4-BE49-F238E27FC236}">
                    <a16:creationId xmlns:a16="http://schemas.microsoft.com/office/drawing/2014/main" id="{07ABF38A-3D60-A606-5987-8E904F0EC5BD}"/>
                  </a:ext>
                </a:extLst>
              </p:cNvPr>
              <p:cNvSpPr>
                <a:spLocks noChangeArrowheads="1"/>
              </p:cNvSpPr>
              <p:nvPr/>
            </p:nvSpPr>
            <p:spPr bwMode="auto">
              <a:xfrm>
                <a:off x="5901" y="7094"/>
                <a:ext cx="108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lnSpc>
                    <a:spcPct val="100000"/>
                  </a:lnSpc>
                  <a:spcBef>
                    <a:spcPct val="0"/>
                  </a:spcBef>
                </a:pPr>
                <a:r>
                  <a:rPr lang="en-US" altLang="en-US" sz="1000" b="0">
                    <a:cs typeface="Times New Roman" panose="02020603050405020304" pitchFamily="18" charset="0"/>
                  </a:rPr>
                  <a:t>300 mm</a:t>
                </a:r>
                <a:endParaRPr lang="en-US" altLang="en-US" sz="1200" b="0">
                  <a:cs typeface="Times New Roman" panose="02020603050405020304" pitchFamily="18" charset="0"/>
                </a:endParaRPr>
              </a:p>
              <a:p>
                <a:pPr algn="l" rtl="0" eaLnBrk="0" hangingPunct="0">
                  <a:lnSpc>
                    <a:spcPct val="100000"/>
                  </a:lnSpc>
                  <a:spcBef>
                    <a:spcPct val="0"/>
                  </a:spcBef>
                </a:pPr>
                <a:endParaRPr lang="en-US" altLang="en-US" sz="2400" b="0">
                  <a:cs typeface="Times New Roman" panose="02020603050405020304" pitchFamily="18" charset="0"/>
                </a:endParaRPr>
              </a:p>
            </p:txBody>
          </p:sp>
          <p:sp>
            <p:nvSpPr>
              <p:cNvPr id="16" name="Rectangle 14">
                <a:extLst>
                  <a:ext uri="{FF2B5EF4-FFF2-40B4-BE49-F238E27FC236}">
                    <a16:creationId xmlns:a16="http://schemas.microsoft.com/office/drawing/2014/main" id="{D50AD9C7-85D6-C03C-4CCC-925D30908DB4}"/>
                  </a:ext>
                </a:extLst>
              </p:cNvPr>
              <p:cNvSpPr>
                <a:spLocks noChangeArrowheads="1"/>
              </p:cNvSpPr>
              <p:nvPr/>
            </p:nvSpPr>
            <p:spPr bwMode="auto">
              <a:xfrm>
                <a:off x="3681" y="4274"/>
                <a:ext cx="132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lnSpc>
                    <a:spcPct val="100000"/>
                  </a:lnSpc>
                  <a:spcBef>
                    <a:spcPct val="0"/>
                  </a:spcBef>
                </a:pPr>
                <a:r>
                  <a:rPr lang="en-US" altLang="en-US" sz="1000" b="0">
                    <a:cs typeface="Times New Roman" panose="02020603050405020304" pitchFamily="18" charset="0"/>
                  </a:rPr>
                  <a:t>794 kg/m</a:t>
                </a:r>
                <a:r>
                  <a:rPr lang="en-US" altLang="en-US" sz="1000" b="0" baseline="30000">
                    <a:cs typeface="Times New Roman" panose="02020603050405020304" pitchFamily="18" charset="0"/>
                  </a:rPr>
                  <a:t>2</a:t>
                </a:r>
                <a:endParaRPr lang="en-US" altLang="en-US" sz="1200" b="0">
                  <a:cs typeface="Times New Roman" panose="02020603050405020304" pitchFamily="18" charset="0"/>
                </a:endParaRPr>
              </a:p>
              <a:p>
                <a:pPr algn="l" rtl="0" eaLnBrk="0" hangingPunct="0">
                  <a:lnSpc>
                    <a:spcPct val="100000"/>
                  </a:lnSpc>
                  <a:spcBef>
                    <a:spcPct val="0"/>
                  </a:spcBef>
                </a:pPr>
                <a:endParaRPr lang="en-US" altLang="en-US" sz="2400" b="0">
                  <a:cs typeface="Times New Roman" panose="02020603050405020304" pitchFamily="18" charset="0"/>
                </a:endParaRPr>
              </a:p>
            </p:txBody>
          </p:sp>
          <p:sp>
            <p:nvSpPr>
              <p:cNvPr id="17" name="Rectangle 15">
                <a:extLst>
                  <a:ext uri="{FF2B5EF4-FFF2-40B4-BE49-F238E27FC236}">
                    <a16:creationId xmlns:a16="http://schemas.microsoft.com/office/drawing/2014/main" id="{FE6B0488-F2B8-CDC9-7A95-2B65B11BB829}"/>
                  </a:ext>
                </a:extLst>
              </p:cNvPr>
              <p:cNvSpPr>
                <a:spLocks noChangeArrowheads="1"/>
              </p:cNvSpPr>
              <p:nvPr/>
            </p:nvSpPr>
            <p:spPr bwMode="auto">
              <a:xfrm>
                <a:off x="4581" y="6029"/>
                <a:ext cx="132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lnSpc>
                    <a:spcPct val="100000"/>
                  </a:lnSpc>
                  <a:spcBef>
                    <a:spcPct val="0"/>
                  </a:spcBef>
                </a:pPr>
                <a:r>
                  <a:rPr lang="en-US" altLang="en-US" sz="1000" b="0" dirty="0">
                    <a:cs typeface="Times New Roman" panose="02020603050405020304" pitchFamily="18" charset="0"/>
                  </a:rPr>
                  <a:t>198 kg/m</a:t>
                </a:r>
                <a:r>
                  <a:rPr lang="en-US" altLang="en-US" sz="1000" b="0" baseline="30000" dirty="0">
                    <a:cs typeface="Times New Roman" panose="02020603050405020304" pitchFamily="18" charset="0"/>
                  </a:rPr>
                  <a:t>2</a:t>
                </a:r>
                <a:endParaRPr lang="en-US" altLang="en-US" sz="1200" b="0" dirty="0">
                  <a:cs typeface="Times New Roman" panose="02020603050405020304" pitchFamily="18" charset="0"/>
                </a:endParaRPr>
              </a:p>
              <a:p>
                <a:pPr algn="l" rtl="0" eaLnBrk="0" hangingPunct="0">
                  <a:lnSpc>
                    <a:spcPct val="100000"/>
                  </a:lnSpc>
                  <a:spcBef>
                    <a:spcPct val="0"/>
                  </a:spcBef>
                </a:pPr>
                <a:endParaRPr lang="en-US" altLang="en-US" sz="2400" b="0" dirty="0">
                  <a:cs typeface="Times New Roman" panose="02020603050405020304" pitchFamily="18" charset="0"/>
                </a:endParaRPr>
              </a:p>
            </p:txBody>
          </p:sp>
        </p:grpSp>
        <p:sp>
          <p:nvSpPr>
            <p:cNvPr id="8" name="Line 16">
              <a:extLst>
                <a:ext uri="{FF2B5EF4-FFF2-40B4-BE49-F238E27FC236}">
                  <a16:creationId xmlns:a16="http://schemas.microsoft.com/office/drawing/2014/main" id="{FCE0E27F-7BC5-55A3-8035-F22BCF157402}"/>
                </a:ext>
              </a:extLst>
            </p:cNvPr>
            <p:cNvSpPr>
              <a:spLocks noChangeShapeType="1"/>
            </p:cNvSpPr>
            <p:nvPr/>
          </p:nvSpPr>
          <p:spPr bwMode="auto">
            <a:xfrm flipV="1">
              <a:off x="4641" y="6359"/>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grpSp>
      <p:pic>
        <p:nvPicPr>
          <p:cNvPr id="18" name="Picture 17" descr="A red and blue text on a black background&#10;&#10;Description automatically generated">
            <a:extLst>
              <a:ext uri="{FF2B5EF4-FFF2-40B4-BE49-F238E27FC236}">
                <a16:creationId xmlns:a16="http://schemas.microsoft.com/office/drawing/2014/main" id="{ADDC7A31-CFF6-975C-336E-C97E3F585E8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 calcmode="lin" valueType="num">
                                      <p:cBhvr>
                                        <p:cTn id="7" dur="500" fill="hold"/>
                                        <p:tgtEl>
                                          <p:spTgt spid="28674"/>
                                        </p:tgtEl>
                                        <p:attrNameLst>
                                          <p:attrName>ppt_w</p:attrName>
                                        </p:attrNameLst>
                                      </p:cBhvr>
                                      <p:tavLst>
                                        <p:tav tm="0">
                                          <p:val>
                                            <p:fltVal val="0"/>
                                          </p:val>
                                        </p:tav>
                                        <p:tav tm="100000">
                                          <p:val>
                                            <p:strVal val="#ppt_w"/>
                                          </p:val>
                                        </p:tav>
                                      </p:tavLst>
                                    </p:anim>
                                    <p:anim calcmode="lin" valueType="num">
                                      <p:cBhvr>
                                        <p:cTn id="8" dur="500" fill="hold"/>
                                        <p:tgtEl>
                                          <p:spTgt spid="28674"/>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28695"/>
                                        </p:tgtEl>
                                        <p:attrNameLst>
                                          <p:attrName>style.visibility</p:attrName>
                                        </p:attrNameLst>
                                      </p:cBhvr>
                                      <p:to>
                                        <p:strVal val="visible"/>
                                      </p:to>
                                    </p:set>
                                    <p:animEffect transition="in" filter="dissolve">
                                      <p:cBhvr>
                                        <p:cTn id="13" dur="500"/>
                                        <p:tgtEl>
                                          <p:spTgt spid="2869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7" presetClass="entr" presetSubtype="10" fill="hold" nodeType="clickEffect">
                                  <p:stCondLst>
                                    <p:cond delay="0"/>
                                  </p:stCondLst>
                                  <p:childTnLst>
                                    <p:set>
                                      <p:cBhvr>
                                        <p:cTn id="17" dur="1" fill="hold">
                                          <p:stCondLst>
                                            <p:cond delay="0"/>
                                          </p:stCondLst>
                                        </p:cTn>
                                        <p:tgtEl>
                                          <p:spTgt spid="28675"/>
                                        </p:tgtEl>
                                        <p:attrNameLst>
                                          <p:attrName>style.visibility</p:attrName>
                                        </p:attrNameLst>
                                      </p:cBhvr>
                                      <p:to>
                                        <p:strVal val="visible"/>
                                      </p:to>
                                    </p:set>
                                    <p:anim calcmode="lin" valueType="num">
                                      <p:cBhvr>
                                        <p:cTn id="18" dur="500" fill="hold"/>
                                        <p:tgtEl>
                                          <p:spTgt spid="28675"/>
                                        </p:tgtEl>
                                        <p:attrNameLst>
                                          <p:attrName>ppt_w</p:attrName>
                                        </p:attrNameLst>
                                      </p:cBhvr>
                                      <p:tavLst>
                                        <p:tav tm="0">
                                          <p:val>
                                            <p:fltVal val="0"/>
                                          </p:val>
                                        </p:tav>
                                        <p:tav tm="100000">
                                          <p:val>
                                            <p:strVal val="#ppt_w"/>
                                          </p:val>
                                        </p:tav>
                                      </p:tavLst>
                                    </p:anim>
                                    <p:anim calcmode="lin" valueType="num">
                                      <p:cBhvr>
                                        <p:cTn id="19" dur="500" fill="hold"/>
                                        <p:tgtEl>
                                          <p:spTgt spid="28675"/>
                                        </p:tgtEl>
                                        <p:attrNameLst>
                                          <p:attrName>ppt_h</p:attrName>
                                        </p:attrNameLst>
                                      </p:cBhvr>
                                      <p:tavLst>
                                        <p:tav tm="0">
                                          <p:val>
                                            <p:strVal val="#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8" fill="hold" nodeType="clickEffect">
                                  <p:stCondLst>
                                    <p:cond delay="0"/>
                                  </p:stCondLst>
                                  <p:childTnLst>
                                    <p:set>
                                      <p:cBhvr>
                                        <p:cTn id="23" dur="1" fill="hold">
                                          <p:stCondLst>
                                            <p:cond delay="0"/>
                                          </p:stCondLst>
                                        </p:cTn>
                                        <p:tgtEl>
                                          <p:spTgt spid="28692"/>
                                        </p:tgtEl>
                                        <p:attrNameLst>
                                          <p:attrName>style.visibility</p:attrName>
                                        </p:attrNameLst>
                                      </p:cBhvr>
                                      <p:to>
                                        <p:strVal val="visible"/>
                                      </p:to>
                                    </p:set>
                                    <p:anim calcmode="lin" valueType="num">
                                      <p:cBhvr>
                                        <p:cTn id="24" dur="500" fill="hold"/>
                                        <p:tgtEl>
                                          <p:spTgt spid="28692"/>
                                        </p:tgtEl>
                                        <p:attrNameLst>
                                          <p:attrName>ppt_x</p:attrName>
                                        </p:attrNameLst>
                                      </p:cBhvr>
                                      <p:tavLst>
                                        <p:tav tm="0">
                                          <p:val>
                                            <p:strVal val="#ppt_x-#ppt_w/2"/>
                                          </p:val>
                                        </p:tav>
                                        <p:tav tm="100000">
                                          <p:val>
                                            <p:strVal val="#ppt_x"/>
                                          </p:val>
                                        </p:tav>
                                      </p:tavLst>
                                    </p:anim>
                                    <p:anim calcmode="lin" valueType="num">
                                      <p:cBhvr>
                                        <p:cTn id="25" dur="500" fill="hold"/>
                                        <p:tgtEl>
                                          <p:spTgt spid="28692"/>
                                        </p:tgtEl>
                                        <p:attrNameLst>
                                          <p:attrName>ppt_y</p:attrName>
                                        </p:attrNameLst>
                                      </p:cBhvr>
                                      <p:tavLst>
                                        <p:tav tm="0">
                                          <p:val>
                                            <p:strVal val="#ppt_y"/>
                                          </p:val>
                                        </p:tav>
                                        <p:tav tm="100000">
                                          <p:val>
                                            <p:strVal val="#ppt_y"/>
                                          </p:val>
                                        </p:tav>
                                      </p:tavLst>
                                    </p:anim>
                                    <p:anim calcmode="lin" valueType="num">
                                      <p:cBhvr>
                                        <p:cTn id="26" dur="500" fill="hold"/>
                                        <p:tgtEl>
                                          <p:spTgt spid="28692"/>
                                        </p:tgtEl>
                                        <p:attrNameLst>
                                          <p:attrName>ppt_w</p:attrName>
                                        </p:attrNameLst>
                                      </p:cBhvr>
                                      <p:tavLst>
                                        <p:tav tm="0">
                                          <p:val>
                                            <p:fltVal val="0"/>
                                          </p:val>
                                        </p:tav>
                                        <p:tav tm="100000">
                                          <p:val>
                                            <p:strVal val="#ppt_w"/>
                                          </p:val>
                                        </p:tav>
                                      </p:tavLst>
                                    </p:anim>
                                    <p:anim calcmode="lin" valueType="num">
                                      <p:cBhvr>
                                        <p:cTn id="27" dur="500" fill="hold"/>
                                        <p:tgtEl>
                                          <p:spTgt spid="28692"/>
                                        </p:tgtEl>
                                        <p:attrNameLst>
                                          <p:attrName>ppt_h</p:attrName>
                                        </p:attrNameLst>
                                      </p:cBhvr>
                                      <p:tavLst>
                                        <p:tav tm="0">
                                          <p:val>
                                            <p:strVal val="#ppt_h"/>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7" presetClass="entr" presetSubtype="8" fill="hold" nodeType="clickEffect">
                                  <p:stCondLst>
                                    <p:cond delay="0"/>
                                  </p:stCondLst>
                                  <p:childTnLst>
                                    <p:set>
                                      <p:cBhvr>
                                        <p:cTn id="31" dur="1" fill="hold">
                                          <p:stCondLst>
                                            <p:cond delay="0"/>
                                          </p:stCondLst>
                                        </p:cTn>
                                        <p:tgtEl>
                                          <p:spTgt spid="28693"/>
                                        </p:tgtEl>
                                        <p:attrNameLst>
                                          <p:attrName>style.visibility</p:attrName>
                                        </p:attrNameLst>
                                      </p:cBhvr>
                                      <p:to>
                                        <p:strVal val="visible"/>
                                      </p:to>
                                    </p:set>
                                    <p:anim calcmode="lin" valueType="num">
                                      <p:cBhvr>
                                        <p:cTn id="32" dur="500" fill="hold"/>
                                        <p:tgtEl>
                                          <p:spTgt spid="28693"/>
                                        </p:tgtEl>
                                        <p:attrNameLst>
                                          <p:attrName>ppt_x</p:attrName>
                                        </p:attrNameLst>
                                      </p:cBhvr>
                                      <p:tavLst>
                                        <p:tav tm="0">
                                          <p:val>
                                            <p:strVal val="#ppt_x-#ppt_w/2"/>
                                          </p:val>
                                        </p:tav>
                                        <p:tav tm="100000">
                                          <p:val>
                                            <p:strVal val="#ppt_x"/>
                                          </p:val>
                                        </p:tav>
                                      </p:tavLst>
                                    </p:anim>
                                    <p:anim calcmode="lin" valueType="num">
                                      <p:cBhvr>
                                        <p:cTn id="33" dur="500" fill="hold"/>
                                        <p:tgtEl>
                                          <p:spTgt spid="28693"/>
                                        </p:tgtEl>
                                        <p:attrNameLst>
                                          <p:attrName>ppt_y</p:attrName>
                                        </p:attrNameLst>
                                      </p:cBhvr>
                                      <p:tavLst>
                                        <p:tav tm="0">
                                          <p:val>
                                            <p:strVal val="#ppt_y"/>
                                          </p:val>
                                        </p:tav>
                                        <p:tav tm="100000">
                                          <p:val>
                                            <p:strVal val="#ppt_y"/>
                                          </p:val>
                                        </p:tav>
                                      </p:tavLst>
                                    </p:anim>
                                    <p:anim calcmode="lin" valueType="num">
                                      <p:cBhvr>
                                        <p:cTn id="34" dur="500" fill="hold"/>
                                        <p:tgtEl>
                                          <p:spTgt spid="28693"/>
                                        </p:tgtEl>
                                        <p:attrNameLst>
                                          <p:attrName>ppt_w</p:attrName>
                                        </p:attrNameLst>
                                      </p:cBhvr>
                                      <p:tavLst>
                                        <p:tav tm="0">
                                          <p:val>
                                            <p:fltVal val="0"/>
                                          </p:val>
                                        </p:tav>
                                        <p:tav tm="100000">
                                          <p:val>
                                            <p:strVal val="#ppt_w"/>
                                          </p:val>
                                        </p:tav>
                                      </p:tavLst>
                                    </p:anim>
                                    <p:anim calcmode="lin" valueType="num">
                                      <p:cBhvr>
                                        <p:cTn id="35" dur="500" fill="hold"/>
                                        <p:tgtEl>
                                          <p:spTgt spid="28693"/>
                                        </p:tgtEl>
                                        <p:attrNameLst>
                                          <p:attrName>ppt_h</p:attrName>
                                        </p:attrNameLst>
                                      </p:cBhvr>
                                      <p:tavLst>
                                        <p:tav tm="0">
                                          <p:val>
                                            <p:strVal val="#ppt_h"/>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7" presetClass="entr" presetSubtype="4" fill="hold" nodeType="clickEffect">
                                  <p:stCondLst>
                                    <p:cond delay="0"/>
                                  </p:stCondLst>
                                  <p:childTnLst>
                                    <p:set>
                                      <p:cBhvr>
                                        <p:cTn id="39" dur="1" fill="hold">
                                          <p:stCondLst>
                                            <p:cond delay="0"/>
                                          </p:stCondLst>
                                        </p:cTn>
                                        <p:tgtEl>
                                          <p:spTgt spid="28677"/>
                                        </p:tgtEl>
                                        <p:attrNameLst>
                                          <p:attrName>style.visibility</p:attrName>
                                        </p:attrNameLst>
                                      </p:cBhvr>
                                      <p:to>
                                        <p:strVal val="visible"/>
                                      </p:to>
                                    </p:set>
                                    <p:anim calcmode="lin" valueType="num">
                                      <p:cBhvr>
                                        <p:cTn id="40" dur="500" fill="hold"/>
                                        <p:tgtEl>
                                          <p:spTgt spid="28677"/>
                                        </p:tgtEl>
                                        <p:attrNameLst>
                                          <p:attrName>ppt_x</p:attrName>
                                        </p:attrNameLst>
                                      </p:cBhvr>
                                      <p:tavLst>
                                        <p:tav tm="0">
                                          <p:val>
                                            <p:strVal val="#ppt_x"/>
                                          </p:val>
                                        </p:tav>
                                        <p:tav tm="100000">
                                          <p:val>
                                            <p:strVal val="#ppt_x"/>
                                          </p:val>
                                        </p:tav>
                                      </p:tavLst>
                                    </p:anim>
                                    <p:anim calcmode="lin" valueType="num">
                                      <p:cBhvr>
                                        <p:cTn id="41" dur="500" fill="hold"/>
                                        <p:tgtEl>
                                          <p:spTgt spid="28677"/>
                                        </p:tgtEl>
                                        <p:attrNameLst>
                                          <p:attrName>ppt_y</p:attrName>
                                        </p:attrNameLst>
                                      </p:cBhvr>
                                      <p:tavLst>
                                        <p:tav tm="0">
                                          <p:val>
                                            <p:strVal val="#ppt_y+#ppt_h/2"/>
                                          </p:val>
                                        </p:tav>
                                        <p:tav tm="100000">
                                          <p:val>
                                            <p:strVal val="#ppt_y"/>
                                          </p:val>
                                        </p:tav>
                                      </p:tavLst>
                                    </p:anim>
                                    <p:anim calcmode="lin" valueType="num">
                                      <p:cBhvr>
                                        <p:cTn id="42" dur="500" fill="hold"/>
                                        <p:tgtEl>
                                          <p:spTgt spid="28677"/>
                                        </p:tgtEl>
                                        <p:attrNameLst>
                                          <p:attrName>ppt_w</p:attrName>
                                        </p:attrNameLst>
                                      </p:cBhvr>
                                      <p:tavLst>
                                        <p:tav tm="0">
                                          <p:val>
                                            <p:strVal val="#ppt_w"/>
                                          </p:val>
                                        </p:tav>
                                        <p:tav tm="100000">
                                          <p:val>
                                            <p:strVal val="#ppt_w"/>
                                          </p:val>
                                        </p:tav>
                                      </p:tavLst>
                                    </p:anim>
                                    <p:anim calcmode="lin" valueType="num">
                                      <p:cBhvr>
                                        <p:cTn id="43" dur="500" fill="hold"/>
                                        <p:tgtEl>
                                          <p:spTgt spid="28677"/>
                                        </p:tgtEl>
                                        <p:attrNameLst>
                                          <p:attrName>ppt_h</p:attrName>
                                        </p:attrNameLst>
                                      </p:cBhvr>
                                      <p:tavLst>
                                        <p:tav tm="0">
                                          <p:val>
                                            <p:fltVal val="0"/>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17" presetClass="entr" presetSubtype="4" fill="hold" nodeType="clickEffect">
                                  <p:stCondLst>
                                    <p:cond delay="0"/>
                                  </p:stCondLst>
                                  <p:childTnLst>
                                    <p:set>
                                      <p:cBhvr>
                                        <p:cTn id="47" dur="1" fill="hold">
                                          <p:stCondLst>
                                            <p:cond delay="0"/>
                                          </p:stCondLst>
                                        </p:cTn>
                                        <p:tgtEl>
                                          <p:spTgt spid="28676"/>
                                        </p:tgtEl>
                                        <p:attrNameLst>
                                          <p:attrName>style.visibility</p:attrName>
                                        </p:attrNameLst>
                                      </p:cBhvr>
                                      <p:to>
                                        <p:strVal val="visible"/>
                                      </p:to>
                                    </p:set>
                                    <p:anim calcmode="lin" valueType="num">
                                      <p:cBhvr>
                                        <p:cTn id="48" dur="500" fill="hold"/>
                                        <p:tgtEl>
                                          <p:spTgt spid="28676"/>
                                        </p:tgtEl>
                                        <p:attrNameLst>
                                          <p:attrName>ppt_x</p:attrName>
                                        </p:attrNameLst>
                                      </p:cBhvr>
                                      <p:tavLst>
                                        <p:tav tm="0">
                                          <p:val>
                                            <p:strVal val="#ppt_x"/>
                                          </p:val>
                                        </p:tav>
                                        <p:tav tm="100000">
                                          <p:val>
                                            <p:strVal val="#ppt_x"/>
                                          </p:val>
                                        </p:tav>
                                      </p:tavLst>
                                    </p:anim>
                                    <p:anim calcmode="lin" valueType="num">
                                      <p:cBhvr>
                                        <p:cTn id="49" dur="500" fill="hold"/>
                                        <p:tgtEl>
                                          <p:spTgt spid="28676"/>
                                        </p:tgtEl>
                                        <p:attrNameLst>
                                          <p:attrName>ppt_y</p:attrName>
                                        </p:attrNameLst>
                                      </p:cBhvr>
                                      <p:tavLst>
                                        <p:tav tm="0">
                                          <p:val>
                                            <p:strVal val="#ppt_y+#ppt_h/2"/>
                                          </p:val>
                                        </p:tav>
                                        <p:tav tm="100000">
                                          <p:val>
                                            <p:strVal val="#ppt_y"/>
                                          </p:val>
                                        </p:tav>
                                      </p:tavLst>
                                    </p:anim>
                                    <p:anim calcmode="lin" valueType="num">
                                      <p:cBhvr>
                                        <p:cTn id="50" dur="500" fill="hold"/>
                                        <p:tgtEl>
                                          <p:spTgt spid="28676"/>
                                        </p:tgtEl>
                                        <p:attrNameLst>
                                          <p:attrName>ppt_w</p:attrName>
                                        </p:attrNameLst>
                                      </p:cBhvr>
                                      <p:tavLst>
                                        <p:tav tm="0">
                                          <p:val>
                                            <p:strVal val="#ppt_w"/>
                                          </p:val>
                                        </p:tav>
                                        <p:tav tm="100000">
                                          <p:val>
                                            <p:strVal val="#ppt_w"/>
                                          </p:val>
                                        </p:tav>
                                      </p:tavLst>
                                    </p:anim>
                                    <p:anim calcmode="lin" valueType="num">
                                      <p:cBhvr>
                                        <p:cTn id="51" dur="500" fill="hold"/>
                                        <p:tgtEl>
                                          <p:spTgt spid="28676"/>
                                        </p:tgtEl>
                                        <p:attrNameLst>
                                          <p:attrName>ppt_h</p:attrName>
                                        </p:attrNameLst>
                                      </p:cBhvr>
                                      <p:tavLst>
                                        <p:tav tm="0">
                                          <p:val>
                                            <p:fltVal val="0"/>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17" presetClass="entr" presetSubtype="2"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anim calcmode="lin" valueType="num">
                                      <p:cBhvr>
                                        <p:cTn id="56" dur="500" fill="hold"/>
                                        <p:tgtEl>
                                          <p:spTgt spid="3"/>
                                        </p:tgtEl>
                                        <p:attrNameLst>
                                          <p:attrName>ppt_x</p:attrName>
                                        </p:attrNameLst>
                                      </p:cBhvr>
                                      <p:tavLst>
                                        <p:tav tm="0">
                                          <p:val>
                                            <p:strVal val="#ppt_x+#ppt_w/2"/>
                                          </p:val>
                                        </p:tav>
                                        <p:tav tm="100000">
                                          <p:val>
                                            <p:strVal val="#ppt_x"/>
                                          </p:val>
                                        </p:tav>
                                      </p:tavLst>
                                    </p:anim>
                                    <p:anim calcmode="lin" valueType="num">
                                      <p:cBhvr>
                                        <p:cTn id="57" dur="500" fill="hold"/>
                                        <p:tgtEl>
                                          <p:spTgt spid="3"/>
                                        </p:tgtEl>
                                        <p:attrNameLst>
                                          <p:attrName>ppt_y</p:attrName>
                                        </p:attrNameLst>
                                      </p:cBhvr>
                                      <p:tavLst>
                                        <p:tav tm="0">
                                          <p:val>
                                            <p:strVal val="#ppt_y"/>
                                          </p:val>
                                        </p:tav>
                                        <p:tav tm="100000">
                                          <p:val>
                                            <p:strVal val="#ppt_y"/>
                                          </p:val>
                                        </p:tav>
                                      </p:tavLst>
                                    </p:anim>
                                    <p:anim calcmode="lin" valueType="num">
                                      <p:cBhvr>
                                        <p:cTn id="58" dur="500" fill="hold"/>
                                        <p:tgtEl>
                                          <p:spTgt spid="3"/>
                                        </p:tgtEl>
                                        <p:attrNameLst>
                                          <p:attrName>ppt_w</p:attrName>
                                        </p:attrNameLst>
                                      </p:cBhvr>
                                      <p:tavLst>
                                        <p:tav tm="0">
                                          <p:val>
                                            <p:fltVal val="0"/>
                                          </p:val>
                                        </p:tav>
                                        <p:tav tm="100000">
                                          <p:val>
                                            <p:strVal val="#ppt_w"/>
                                          </p:val>
                                        </p:tav>
                                      </p:tavLst>
                                    </p:anim>
                                    <p:anim calcmode="lin" valueType="num">
                                      <p:cBhvr>
                                        <p:cTn id="59"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7" presetClass="entr" presetSubtype="8" fill="hold" nodeType="clickEffect">
                                  <p:stCondLst>
                                    <p:cond delay="0"/>
                                  </p:stCondLst>
                                  <p:childTnLst>
                                    <p:set>
                                      <p:cBhvr>
                                        <p:cTn id="63" dur="1" fill="hold">
                                          <p:stCondLst>
                                            <p:cond delay="0"/>
                                          </p:stCondLst>
                                        </p:cTn>
                                        <p:tgtEl>
                                          <p:spTgt spid="5"/>
                                        </p:tgtEl>
                                        <p:attrNameLst>
                                          <p:attrName>style.visibility</p:attrName>
                                        </p:attrNameLst>
                                      </p:cBhvr>
                                      <p:to>
                                        <p:strVal val="visible"/>
                                      </p:to>
                                    </p:set>
                                    <p:anim calcmode="lin" valueType="num">
                                      <p:cBhvr>
                                        <p:cTn id="64" dur="500" fill="hold"/>
                                        <p:tgtEl>
                                          <p:spTgt spid="5"/>
                                        </p:tgtEl>
                                        <p:attrNameLst>
                                          <p:attrName>ppt_x</p:attrName>
                                        </p:attrNameLst>
                                      </p:cBhvr>
                                      <p:tavLst>
                                        <p:tav tm="0">
                                          <p:val>
                                            <p:strVal val="#ppt_x-#ppt_w/2"/>
                                          </p:val>
                                        </p:tav>
                                        <p:tav tm="100000">
                                          <p:val>
                                            <p:strVal val="#ppt_x"/>
                                          </p:val>
                                        </p:tav>
                                      </p:tavLst>
                                    </p:anim>
                                    <p:anim calcmode="lin" valueType="num">
                                      <p:cBhvr>
                                        <p:cTn id="65" dur="500" fill="hold"/>
                                        <p:tgtEl>
                                          <p:spTgt spid="5"/>
                                        </p:tgtEl>
                                        <p:attrNameLst>
                                          <p:attrName>ppt_y</p:attrName>
                                        </p:attrNameLst>
                                      </p:cBhvr>
                                      <p:tavLst>
                                        <p:tav tm="0">
                                          <p:val>
                                            <p:strVal val="#ppt_y"/>
                                          </p:val>
                                        </p:tav>
                                        <p:tav tm="100000">
                                          <p:val>
                                            <p:strVal val="#ppt_y"/>
                                          </p:val>
                                        </p:tav>
                                      </p:tavLst>
                                    </p:anim>
                                    <p:anim calcmode="lin" valueType="num">
                                      <p:cBhvr>
                                        <p:cTn id="66" dur="500" fill="hold"/>
                                        <p:tgtEl>
                                          <p:spTgt spid="5"/>
                                        </p:tgtEl>
                                        <p:attrNameLst>
                                          <p:attrName>ppt_w</p:attrName>
                                        </p:attrNameLst>
                                      </p:cBhvr>
                                      <p:tavLst>
                                        <p:tav tm="0">
                                          <p:val>
                                            <p:fltVal val="0"/>
                                          </p:val>
                                        </p:tav>
                                        <p:tav tm="100000">
                                          <p:val>
                                            <p:strVal val="#ppt_w"/>
                                          </p:val>
                                        </p:tav>
                                      </p:tavLst>
                                    </p:anim>
                                    <p:anim calcmode="lin" valueType="num">
                                      <p:cBhvr>
                                        <p:cTn id="67"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7" presetClass="entr" presetSubtype="4" fill="hold" nodeType="clickEffect">
                                  <p:stCondLst>
                                    <p:cond delay="0"/>
                                  </p:stCondLst>
                                  <p:childTnLst>
                                    <p:set>
                                      <p:cBhvr>
                                        <p:cTn id="71" dur="1" fill="hold">
                                          <p:stCondLst>
                                            <p:cond delay="0"/>
                                          </p:stCondLst>
                                        </p:cTn>
                                        <p:tgtEl>
                                          <p:spTgt spid="4"/>
                                        </p:tgtEl>
                                        <p:attrNameLst>
                                          <p:attrName>style.visibility</p:attrName>
                                        </p:attrNameLst>
                                      </p:cBhvr>
                                      <p:to>
                                        <p:strVal val="visible"/>
                                      </p:to>
                                    </p:set>
                                    <p:anim calcmode="lin" valueType="num">
                                      <p:cBhvr>
                                        <p:cTn id="72" dur="500" fill="hold"/>
                                        <p:tgtEl>
                                          <p:spTgt spid="4"/>
                                        </p:tgtEl>
                                        <p:attrNameLst>
                                          <p:attrName>ppt_x</p:attrName>
                                        </p:attrNameLst>
                                      </p:cBhvr>
                                      <p:tavLst>
                                        <p:tav tm="0">
                                          <p:val>
                                            <p:strVal val="#ppt_x"/>
                                          </p:val>
                                        </p:tav>
                                        <p:tav tm="100000">
                                          <p:val>
                                            <p:strVal val="#ppt_x"/>
                                          </p:val>
                                        </p:tav>
                                      </p:tavLst>
                                    </p:anim>
                                    <p:anim calcmode="lin" valueType="num">
                                      <p:cBhvr>
                                        <p:cTn id="73" dur="500" fill="hold"/>
                                        <p:tgtEl>
                                          <p:spTgt spid="4"/>
                                        </p:tgtEl>
                                        <p:attrNameLst>
                                          <p:attrName>ppt_y</p:attrName>
                                        </p:attrNameLst>
                                      </p:cBhvr>
                                      <p:tavLst>
                                        <p:tav tm="0">
                                          <p:val>
                                            <p:strVal val="#ppt_y+#ppt_h/2"/>
                                          </p:val>
                                        </p:tav>
                                        <p:tav tm="100000">
                                          <p:val>
                                            <p:strVal val="#ppt_y"/>
                                          </p:val>
                                        </p:tav>
                                      </p:tavLst>
                                    </p:anim>
                                    <p:anim calcmode="lin" valueType="num">
                                      <p:cBhvr>
                                        <p:cTn id="74" dur="500" fill="hold"/>
                                        <p:tgtEl>
                                          <p:spTgt spid="4"/>
                                        </p:tgtEl>
                                        <p:attrNameLst>
                                          <p:attrName>ppt_w</p:attrName>
                                        </p:attrNameLst>
                                      </p:cBhvr>
                                      <p:tavLst>
                                        <p:tav tm="0">
                                          <p:val>
                                            <p:strVal val="#ppt_w"/>
                                          </p:val>
                                        </p:tav>
                                        <p:tav tm="100000">
                                          <p:val>
                                            <p:strVal val="#ppt_w"/>
                                          </p:val>
                                        </p:tav>
                                      </p:tavLst>
                                    </p:anim>
                                    <p:anim calcmode="lin" valueType="num">
                                      <p:cBhvr>
                                        <p:cTn id="75"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autoUpdateAnimBg="0"/>
      <p:bldP spid="28675" grpId="0" autoUpdateAnimBg="0"/>
      <p:bldP spid="28676" grpId="0" autoUpdateAnimBg="0"/>
      <p:bldP spid="28692" grpId="0" autoUpdateAnimBg="0"/>
      <p:bldP spid="28693" grpId="0" autoUpdateAnimBg="0"/>
      <p:bldP spid="3" grpId="0" autoUpdateAnimBg="0"/>
      <p:bldP spid="4"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6F19F7B5-DA39-5E04-DEB4-34121E44E46A}"/>
              </a:ext>
            </a:extLst>
          </p:cNvPr>
          <p:cNvSpPr>
            <a:spLocks noChangeArrowheads="1"/>
          </p:cNvSpPr>
          <p:nvPr/>
        </p:nvSpPr>
        <p:spPr bwMode="auto">
          <a:xfrm>
            <a:off x="4407477" y="1786715"/>
            <a:ext cx="4330700" cy="4524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00000"/>
              </a:lnSpc>
              <a:spcBef>
                <a:spcPct val="0"/>
              </a:spcBef>
            </a:pPr>
            <a:r>
              <a:rPr lang="en-US" sz="1200" dirty="0">
                <a:solidFill>
                  <a:srgbClr val="000000"/>
                </a:solidFill>
                <a:latin typeface="Arial" panose="020F0502020204030204" pitchFamily="34" charset="0"/>
                <a:cs typeface="Calibri" panose="020F0502020204030204" pitchFamily="34" charset="0"/>
              </a:rPr>
              <a:t>Vertical Tail Loading</a:t>
            </a:r>
            <a:br>
              <a:rPr lang="en-US" sz="1800" dirty="0">
                <a:latin typeface="Calibri" panose="020F0502020204030204" pitchFamily="34" charset="0"/>
                <a:cs typeface="Calibri" panose="020F0502020204030204" pitchFamily="34" charset="0"/>
              </a:rPr>
            </a:br>
            <a:r>
              <a:rPr lang="en-US" sz="1200" b="1" dirty="0">
                <a:solidFill>
                  <a:srgbClr val="000000"/>
                </a:solidFill>
                <a:latin typeface="Arial" panose="020F0502020204030204" pitchFamily="34" charset="0"/>
                <a:cs typeface="Calibri" panose="020F0502020204030204" pitchFamily="34" charset="0"/>
              </a:rPr>
              <a:t>Content:</a:t>
            </a:r>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a:p>
            <a:pPr algn="l">
              <a:lnSpc>
                <a:spcPct val="100000"/>
              </a:lnSpc>
              <a:spcBef>
                <a:spcPct val="0"/>
              </a:spcBef>
            </a:pPr>
            <a:r>
              <a:rPr lang="en-US" sz="1200" dirty="0">
                <a:solidFill>
                  <a:srgbClr val="000000"/>
                </a:solidFill>
                <a:latin typeface="Arial" panose="020F0502020204030204" pitchFamily="34" charset="0"/>
                <a:cs typeface="Calibri" panose="020F0502020204030204" pitchFamily="34" charset="0"/>
              </a:rPr>
              <a:t>The total vertical tail load is 65.8 kg, with distributed loads calculated as follows:</a:t>
            </a:r>
          </a:p>
          <a:p>
            <a:pPr algn="l">
              <a:lnSpc>
                <a:spcPct val="100000"/>
              </a:lnSpc>
              <a:spcBef>
                <a:spcPct val="0"/>
              </a:spcBef>
            </a:pPr>
            <a:endParaRPr lang="en-US" sz="1800" dirty="0">
              <a:latin typeface="Calibri" panose="020F0502020204030204" pitchFamily="34" charset="0"/>
              <a:cs typeface="Calibri" panose="020F0502020204030204" pitchFamily="34" charset="0"/>
            </a:endParaRPr>
          </a:p>
          <a:p>
            <a:pPr algn="l">
              <a:lnSpc>
                <a:spcPct val="100000"/>
              </a:lnSpc>
              <a:spcBef>
                <a:spcPct val="0"/>
              </a:spcBef>
            </a:pPr>
            <a:endParaRPr lang="en-US" sz="1800" dirty="0">
              <a:latin typeface="Calibri" panose="020F0502020204030204" pitchFamily="34" charset="0"/>
              <a:cs typeface="Calibri" panose="020F0502020204030204" pitchFamily="34" charset="0"/>
            </a:endParaRPr>
          </a:p>
          <a:p>
            <a:pPr algn="l">
              <a:lnSpc>
                <a:spcPct val="100000"/>
              </a:lnSpc>
              <a:spcBef>
                <a:spcPct val="0"/>
              </a:spcBef>
            </a:pPr>
            <a:endParaRPr lang="en-US" sz="1800" dirty="0">
              <a:latin typeface="Calibri" panose="020F0502020204030204" pitchFamily="34" charset="0"/>
              <a:cs typeface="Calibri" panose="020F0502020204030204" pitchFamily="34" charset="0"/>
            </a:endParaRPr>
          </a:p>
          <a:p>
            <a:pPr algn="l">
              <a:lnSpc>
                <a:spcPct val="100000"/>
              </a:lnSpc>
              <a:spcBef>
                <a:spcPct val="0"/>
              </a:spcBef>
            </a:pPr>
            <a:endParaRPr lang="en-US" sz="1800" dirty="0">
              <a:latin typeface="Calibri" panose="020F0502020204030204" pitchFamily="34" charset="0"/>
              <a:cs typeface="Calibri" panose="020F0502020204030204" pitchFamily="34" charset="0"/>
            </a:endParaRPr>
          </a:p>
          <a:p>
            <a:pPr algn="l">
              <a:lnSpc>
                <a:spcPct val="100000"/>
              </a:lnSpc>
              <a:spcBef>
                <a:spcPct val="0"/>
              </a:spcBef>
            </a:pPr>
            <a:endParaRPr lang="en-US" sz="1800" dirty="0">
              <a:latin typeface="Calibri" panose="020F0502020204030204" pitchFamily="34" charset="0"/>
              <a:cs typeface="Calibri" panose="020F0502020204030204" pitchFamily="34" charset="0"/>
            </a:endParaRPr>
          </a:p>
          <a:p>
            <a:pPr algn="l">
              <a:lnSpc>
                <a:spcPct val="100000"/>
              </a:lnSpc>
              <a:spcBef>
                <a:spcPct val="0"/>
              </a:spcBef>
            </a:pPr>
            <a:endParaRPr lang="en-US" sz="1800" dirty="0">
              <a:latin typeface="Calibri" panose="020F0502020204030204" pitchFamily="34" charset="0"/>
              <a:cs typeface="Calibri" panose="020F0502020204030204" pitchFamily="34" charset="0"/>
            </a:endParaRPr>
          </a:p>
          <a:p>
            <a:pPr algn="l">
              <a:lnSpc>
                <a:spcPct val="100000"/>
              </a:lnSpc>
              <a:spcBef>
                <a:spcPct val="0"/>
              </a:spcBef>
            </a:pPr>
            <a:endParaRPr lang="en-US" sz="1800" dirty="0">
              <a:latin typeface="Calibri" panose="020F0502020204030204" pitchFamily="34" charset="0"/>
              <a:cs typeface="Calibri" panose="020F0502020204030204" pitchFamily="34" charset="0"/>
            </a:endParaRPr>
          </a:p>
          <a:p>
            <a:pPr algn="l">
              <a:lnSpc>
                <a:spcPct val="100000"/>
              </a:lnSpc>
              <a:spcBef>
                <a:spcPct val="0"/>
              </a:spcBef>
            </a:pPr>
            <a:br>
              <a:rPr lang="en-US" sz="1800" dirty="0">
                <a:latin typeface="Calibri" panose="020F0502020204030204" pitchFamily="34" charset="0"/>
                <a:cs typeface="Calibri" panose="020F0502020204030204" pitchFamily="34" charset="0"/>
              </a:rPr>
            </a:br>
            <a:br>
              <a:rPr lang="en-US" sz="1800" dirty="0">
                <a:latin typeface="Calibri" panose="020F0502020204030204" pitchFamily="34" charset="0"/>
                <a:cs typeface="Calibri" panose="020F0502020204030204" pitchFamily="34" charset="0"/>
              </a:rPr>
            </a:br>
            <a:r>
              <a:rPr lang="en-US" sz="1200" dirty="0">
                <a:solidFill>
                  <a:srgbClr val="000000"/>
                </a:solidFill>
                <a:latin typeface="Arial" panose="020F0502020204030204" pitchFamily="34" charset="0"/>
                <a:cs typeface="Calibri" panose="020F0502020204030204" pitchFamily="34" charset="0"/>
              </a:rPr>
              <a:t>Spanning 670 mm, the load per unit area ranges from 112.5 kg/m to 79.6 kg/m.</a:t>
            </a:r>
            <a:endParaRPr lang="fa-IR" altLang="en-US" sz="5400" dirty="0">
              <a:solidFill>
                <a:schemeClr val="tx1"/>
              </a:solidFill>
              <a:latin typeface="Calibri" panose="020F0502020204030204" pitchFamily="34" charset="0"/>
              <a:cs typeface="Calibri" panose="020F0502020204030204" pitchFamily="34" charset="0"/>
            </a:endParaRPr>
          </a:p>
        </p:txBody>
      </p:sp>
      <p:sp>
        <p:nvSpPr>
          <p:cNvPr id="30723" name="Rectangle 3">
            <a:extLst>
              <a:ext uri="{FF2B5EF4-FFF2-40B4-BE49-F238E27FC236}">
                <a16:creationId xmlns:a16="http://schemas.microsoft.com/office/drawing/2014/main" id="{E397E281-D688-B1B6-6249-A75547968C4C}"/>
              </a:ext>
            </a:extLst>
          </p:cNvPr>
          <p:cNvSpPr>
            <a:spLocks noChangeArrowheads="1"/>
          </p:cNvSpPr>
          <p:nvPr/>
        </p:nvSpPr>
        <p:spPr bwMode="auto">
          <a:xfrm>
            <a:off x="4488873" y="4953000"/>
            <a:ext cx="2133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rtl="0">
              <a:lnSpc>
                <a:spcPct val="100000"/>
              </a:lnSpc>
              <a:spcBef>
                <a:spcPct val="0"/>
              </a:spcBef>
            </a:pPr>
            <a:r>
              <a:rPr lang="en-US" altLang="en-US" sz="1200" dirty="0">
                <a:solidFill>
                  <a:srgbClr val="000000"/>
                </a:solidFill>
                <a:latin typeface="Arial"/>
              </a:rPr>
              <a:t>F</a:t>
            </a:r>
            <a:r>
              <a:rPr lang="en-US" altLang="en-US" sz="1200" baseline="-30000" dirty="0">
                <a:solidFill>
                  <a:srgbClr val="000000"/>
                </a:solidFill>
                <a:latin typeface="Arial"/>
              </a:rPr>
              <a:t>V.T</a:t>
            </a:r>
            <a:r>
              <a:rPr lang="en-US" altLang="en-US" sz="1200" dirty="0">
                <a:solidFill>
                  <a:srgbClr val="000000"/>
                </a:solidFill>
                <a:latin typeface="Arial"/>
              </a:rPr>
              <a:t>=65.8 (kg)</a:t>
            </a:r>
          </a:p>
        </p:txBody>
      </p:sp>
      <p:sp>
        <p:nvSpPr>
          <p:cNvPr id="30724" name="Rectangle 4">
            <a:extLst>
              <a:ext uri="{FF2B5EF4-FFF2-40B4-BE49-F238E27FC236}">
                <a16:creationId xmlns:a16="http://schemas.microsoft.com/office/drawing/2014/main" id="{16901D9E-0946-10A8-C053-B375D569D49B}"/>
              </a:ext>
            </a:extLst>
          </p:cNvPr>
          <p:cNvSpPr>
            <a:spLocks noChangeArrowheads="1"/>
          </p:cNvSpPr>
          <p:nvPr/>
        </p:nvSpPr>
        <p:spPr bwMode="auto">
          <a:xfrm>
            <a:off x="685800" y="5029200"/>
            <a:ext cx="332740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en-US" sz="1200" dirty="0">
                <a:solidFill>
                  <a:srgbClr val="000000"/>
                </a:solidFill>
                <a:latin typeface="Arial"/>
              </a:rPr>
              <a:t>Load Distribution Along the Vertical Tail Chord</a:t>
            </a:r>
            <a:endParaRPr lang="ar-SA" altLang="en-US" sz="1400" b="0" dirty="0">
              <a:cs typeface="Times New Roman" panose="02020603050405020304" pitchFamily="18" charset="0"/>
            </a:endParaRPr>
          </a:p>
        </p:txBody>
      </p:sp>
      <p:grpSp>
        <p:nvGrpSpPr>
          <p:cNvPr id="30725" name="Group 5">
            <a:extLst>
              <a:ext uri="{FF2B5EF4-FFF2-40B4-BE49-F238E27FC236}">
                <a16:creationId xmlns:a16="http://schemas.microsoft.com/office/drawing/2014/main" id="{FD9C6BFE-358F-470D-035A-E5347F2CF629}"/>
              </a:ext>
            </a:extLst>
          </p:cNvPr>
          <p:cNvGrpSpPr>
            <a:grpSpLocks/>
          </p:cNvGrpSpPr>
          <p:nvPr/>
        </p:nvGrpSpPr>
        <p:grpSpPr bwMode="auto">
          <a:xfrm>
            <a:off x="609600" y="3276600"/>
            <a:ext cx="3886200" cy="1676400"/>
            <a:chOff x="3441" y="8854"/>
            <a:chExt cx="5280" cy="2670"/>
          </a:xfrm>
        </p:grpSpPr>
        <p:sp>
          <p:nvSpPr>
            <p:cNvPr id="30726" name="Line 6">
              <a:extLst>
                <a:ext uri="{FF2B5EF4-FFF2-40B4-BE49-F238E27FC236}">
                  <a16:creationId xmlns:a16="http://schemas.microsoft.com/office/drawing/2014/main" id="{3CC3DA02-0BB7-4AD5-D7BA-EACFFF20ABDD}"/>
                </a:ext>
              </a:extLst>
            </p:cNvPr>
            <p:cNvSpPr>
              <a:spLocks noChangeShapeType="1"/>
            </p:cNvSpPr>
            <p:nvPr/>
          </p:nvSpPr>
          <p:spPr bwMode="auto">
            <a:xfrm>
              <a:off x="3681" y="9184"/>
              <a:ext cx="0" cy="1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0727" name="Line 7">
              <a:extLst>
                <a:ext uri="{FF2B5EF4-FFF2-40B4-BE49-F238E27FC236}">
                  <a16:creationId xmlns:a16="http://schemas.microsoft.com/office/drawing/2014/main" id="{BCDFF1FF-7E58-FD9A-AEF4-35B43430CF9D}"/>
                </a:ext>
              </a:extLst>
            </p:cNvPr>
            <p:cNvSpPr>
              <a:spLocks noChangeShapeType="1"/>
            </p:cNvSpPr>
            <p:nvPr/>
          </p:nvSpPr>
          <p:spPr bwMode="auto">
            <a:xfrm>
              <a:off x="3681" y="10984"/>
              <a:ext cx="41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0728" name="Line 8">
              <a:extLst>
                <a:ext uri="{FF2B5EF4-FFF2-40B4-BE49-F238E27FC236}">
                  <a16:creationId xmlns:a16="http://schemas.microsoft.com/office/drawing/2014/main" id="{7766AAFB-848E-E450-3F01-C794F670FCD1}"/>
                </a:ext>
              </a:extLst>
            </p:cNvPr>
            <p:cNvSpPr>
              <a:spLocks noChangeShapeType="1"/>
            </p:cNvSpPr>
            <p:nvPr/>
          </p:nvSpPr>
          <p:spPr bwMode="auto">
            <a:xfrm flipV="1">
              <a:off x="7821" y="10264"/>
              <a:ext cx="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0729" name="Line 9">
              <a:extLst>
                <a:ext uri="{FF2B5EF4-FFF2-40B4-BE49-F238E27FC236}">
                  <a16:creationId xmlns:a16="http://schemas.microsoft.com/office/drawing/2014/main" id="{D67AC0AA-8D3D-CEEC-262B-F50C957E0450}"/>
                </a:ext>
              </a:extLst>
            </p:cNvPr>
            <p:cNvSpPr>
              <a:spLocks noChangeShapeType="1"/>
            </p:cNvSpPr>
            <p:nvPr/>
          </p:nvSpPr>
          <p:spPr bwMode="auto">
            <a:xfrm>
              <a:off x="3681" y="9184"/>
              <a:ext cx="4140" cy="10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0730" name="Line 10">
              <a:extLst>
                <a:ext uri="{FF2B5EF4-FFF2-40B4-BE49-F238E27FC236}">
                  <a16:creationId xmlns:a16="http://schemas.microsoft.com/office/drawing/2014/main" id="{1C1206C3-678E-A16D-FD62-4B6410050B4E}"/>
                </a:ext>
              </a:extLst>
            </p:cNvPr>
            <p:cNvSpPr>
              <a:spLocks noChangeShapeType="1"/>
            </p:cNvSpPr>
            <p:nvPr/>
          </p:nvSpPr>
          <p:spPr bwMode="auto">
            <a:xfrm>
              <a:off x="3681" y="11164"/>
              <a:ext cx="4140" cy="0"/>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CA"/>
            </a:p>
          </p:txBody>
        </p:sp>
        <p:sp>
          <p:nvSpPr>
            <p:cNvPr id="30731" name="Rectangle 11">
              <a:extLst>
                <a:ext uri="{FF2B5EF4-FFF2-40B4-BE49-F238E27FC236}">
                  <a16:creationId xmlns:a16="http://schemas.microsoft.com/office/drawing/2014/main" id="{348A54F0-BE1D-A433-A3AF-8F6A79AD8433}"/>
                </a:ext>
              </a:extLst>
            </p:cNvPr>
            <p:cNvSpPr>
              <a:spLocks noChangeArrowheads="1"/>
            </p:cNvSpPr>
            <p:nvPr/>
          </p:nvSpPr>
          <p:spPr bwMode="auto">
            <a:xfrm>
              <a:off x="5121" y="11164"/>
              <a:ext cx="108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lnSpc>
                  <a:spcPct val="100000"/>
                </a:lnSpc>
                <a:spcBef>
                  <a:spcPct val="0"/>
                </a:spcBef>
              </a:pPr>
              <a:r>
                <a:rPr lang="en-US" altLang="en-US" sz="1000" b="0">
                  <a:solidFill>
                    <a:schemeClr val="tx1"/>
                  </a:solidFill>
                  <a:cs typeface="Times New Roman" panose="02020603050405020304" pitchFamily="18" charset="0"/>
                </a:rPr>
                <a:t>670 mm</a:t>
              </a:r>
              <a:endParaRPr lang="en-US" altLang="en-US" sz="1200" b="0">
                <a:solidFill>
                  <a:schemeClr val="tx1"/>
                </a:solidFill>
                <a:cs typeface="Times New Roman" panose="02020603050405020304" pitchFamily="18" charset="0"/>
              </a:endParaRPr>
            </a:p>
            <a:p>
              <a:pPr algn="l" rtl="0" eaLnBrk="0" hangingPunct="0">
                <a:lnSpc>
                  <a:spcPct val="100000"/>
                </a:lnSpc>
                <a:spcBef>
                  <a:spcPct val="0"/>
                </a:spcBef>
              </a:pPr>
              <a:endParaRPr lang="en-US" altLang="en-US" sz="2400" b="0">
                <a:solidFill>
                  <a:schemeClr val="tx1"/>
                </a:solidFill>
                <a:cs typeface="Times New Roman" panose="02020603050405020304" pitchFamily="18" charset="0"/>
              </a:endParaRPr>
            </a:p>
          </p:txBody>
        </p:sp>
        <p:sp>
          <p:nvSpPr>
            <p:cNvPr id="30732" name="Rectangle 12">
              <a:extLst>
                <a:ext uri="{FF2B5EF4-FFF2-40B4-BE49-F238E27FC236}">
                  <a16:creationId xmlns:a16="http://schemas.microsoft.com/office/drawing/2014/main" id="{A470D5A4-2C8C-5C8A-E2D7-CB31B770E493}"/>
                </a:ext>
              </a:extLst>
            </p:cNvPr>
            <p:cNvSpPr>
              <a:spLocks noChangeArrowheads="1"/>
            </p:cNvSpPr>
            <p:nvPr/>
          </p:nvSpPr>
          <p:spPr bwMode="auto">
            <a:xfrm>
              <a:off x="3441" y="8854"/>
              <a:ext cx="132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lnSpc>
                  <a:spcPct val="100000"/>
                </a:lnSpc>
                <a:spcBef>
                  <a:spcPct val="0"/>
                </a:spcBef>
              </a:pPr>
              <a:r>
                <a:rPr lang="en-US" altLang="en-US" sz="1000" b="0">
                  <a:solidFill>
                    <a:schemeClr val="tx1"/>
                  </a:solidFill>
                  <a:cs typeface="Times New Roman" panose="02020603050405020304" pitchFamily="18" charset="0"/>
                </a:rPr>
                <a:t>112.5 kg/m</a:t>
              </a:r>
              <a:endParaRPr lang="en-US" altLang="en-US" sz="1200" b="0">
                <a:solidFill>
                  <a:schemeClr val="tx1"/>
                </a:solidFill>
                <a:cs typeface="Times New Roman" panose="02020603050405020304" pitchFamily="18" charset="0"/>
              </a:endParaRPr>
            </a:p>
            <a:p>
              <a:pPr algn="l" rtl="0" eaLnBrk="0" hangingPunct="0">
                <a:lnSpc>
                  <a:spcPct val="100000"/>
                </a:lnSpc>
                <a:spcBef>
                  <a:spcPct val="0"/>
                </a:spcBef>
              </a:pPr>
              <a:endParaRPr lang="en-US" altLang="en-US" sz="2400" b="0">
                <a:solidFill>
                  <a:schemeClr val="tx1"/>
                </a:solidFill>
                <a:cs typeface="Times New Roman" panose="02020603050405020304" pitchFamily="18" charset="0"/>
              </a:endParaRPr>
            </a:p>
          </p:txBody>
        </p:sp>
        <p:sp>
          <p:nvSpPr>
            <p:cNvPr id="30733" name="Rectangle 13">
              <a:extLst>
                <a:ext uri="{FF2B5EF4-FFF2-40B4-BE49-F238E27FC236}">
                  <a16:creationId xmlns:a16="http://schemas.microsoft.com/office/drawing/2014/main" id="{8ECE095C-82A3-6C13-07A9-7D28E3D3FDA6}"/>
                </a:ext>
              </a:extLst>
            </p:cNvPr>
            <p:cNvSpPr>
              <a:spLocks noChangeArrowheads="1"/>
            </p:cNvSpPr>
            <p:nvPr/>
          </p:nvSpPr>
          <p:spPr bwMode="auto">
            <a:xfrm>
              <a:off x="7521" y="9904"/>
              <a:ext cx="120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lnSpc>
                  <a:spcPct val="100000"/>
                </a:lnSpc>
                <a:spcBef>
                  <a:spcPct val="0"/>
                </a:spcBef>
              </a:pPr>
              <a:r>
                <a:rPr lang="en-US" altLang="en-US" sz="1000" b="0">
                  <a:solidFill>
                    <a:schemeClr val="tx1"/>
                  </a:solidFill>
                  <a:cs typeface="Times New Roman" panose="02020603050405020304" pitchFamily="18" charset="0"/>
                </a:rPr>
                <a:t>79.6 kg/m</a:t>
              </a:r>
              <a:endParaRPr lang="en-US" altLang="en-US" sz="1200" b="0">
                <a:solidFill>
                  <a:schemeClr val="tx1"/>
                </a:solidFill>
                <a:cs typeface="Times New Roman" panose="02020603050405020304" pitchFamily="18" charset="0"/>
              </a:endParaRPr>
            </a:p>
            <a:p>
              <a:pPr algn="l" rtl="0" eaLnBrk="0" hangingPunct="0">
                <a:lnSpc>
                  <a:spcPct val="100000"/>
                </a:lnSpc>
                <a:spcBef>
                  <a:spcPct val="0"/>
                </a:spcBef>
              </a:pPr>
              <a:endParaRPr lang="en-US" altLang="en-US" sz="2400" b="0">
                <a:solidFill>
                  <a:schemeClr val="tx1"/>
                </a:solidFill>
                <a:cs typeface="Times New Roman" panose="02020603050405020304" pitchFamily="18" charset="0"/>
              </a:endParaRPr>
            </a:p>
          </p:txBody>
        </p:sp>
      </p:grpSp>
      <p:sp>
        <p:nvSpPr>
          <p:cNvPr id="30734" name="Text Box 14">
            <a:extLst>
              <a:ext uri="{FF2B5EF4-FFF2-40B4-BE49-F238E27FC236}">
                <a16:creationId xmlns:a16="http://schemas.microsoft.com/office/drawing/2014/main" id="{65B9FFC8-CC2A-C303-3177-E7194B199A17}"/>
              </a:ext>
            </a:extLst>
          </p:cNvPr>
          <p:cNvSpPr txBox="1">
            <a:spLocks noChangeArrowheads="1"/>
          </p:cNvSpPr>
          <p:nvPr/>
        </p:nvSpPr>
        <p:spPr bwMode="auto">
          <a:xfrm>
            <a:off x="304800" y="826998"/>
            <a:ext cx="815340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lnSpc>
                <a:spcPct val="100000"/>
              </a:lnSpc>
            </a:pPr>
            <a:r>
              <a:rPr lang="en-US" altLang="en-US" sz="2000" dirty="0">
                <a:solidFill>
                  <a:schemeClr val="tx1"/>
                </a:solidFill>
                <a:latin typeface="Arial" panose="020B0604020202020204" pitchFamily="34" charset="0"/>
              </a:rPr>
              <a:t>Data Preparation - </a:t>
            </a:r>
            <a:r>
              <a:rPr lang="en-US" sz="2000" dirty="0">
                <a:solidFill>
                  <a:srgbClr val="000000"/>
                </a:solidFill>
                <a:latin typeface="Arial"/>
              </a:rPr>
              <a:t>Basis for Loading the Light Aircraft</a:t>
            </a:r>
            <a:endParaRPr lang="en-US" altLang="en-US" sz="2000" dirty="0">
              <a:effectLst>
                <a:outerShdw blurRad="38100" dist="38100" dir="2700000" algn="tl">
                  <a:srgbClr val="C0C0C0"/>
                </a:outerShdw>
              </a:effectLst>
            </a:endParaRPr>
          </a:p>
        </p:txBody>
      </p:sp>
      <p:sp>
        <p:nvSpPr>
          <p:cNvPr id="30736" name="AutoShape 16">
            <a:extLst>
              <a:ext uri="{FF2B5EF4-FFF2-40B4-BE49-F238E27FC236}">
                <a16:creationId xmlns:a16="http://schemas.microsoft.com/office/drawing/2014/main" id="{4C3D72F8-6542-31F6-0E3D-6F78B470B70B}"/>
              </a:ext>
            </a:extLst>
          </p:cNvPr>
          <p:cNvSpPr>
            <a:spLocks noChangeAspect="1" noChangeArrowheads="1"/>
          </p:cNvSpPr>
          <p:nvPr/>
        </p:nvSpPr>
        <p:spPr bwMode="auto">
          <a:xfrm>
            <a:off x="304800" y="129540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pic>
        <p:nvPicPr>
          <p:cNvPr id="3" name="Picture 2" descr="A red and blue text on a black background&#10;&#10;Description automatically generated">
            <a:extLst>
              <a:ext uri="{FF2B5EF4-FFF2-40B4-BE49-F238E27FC236}">
                <a16:creationId xmlns:a16="http://schemas.microsoft.com/office/drawing/2014/main" id="{145B3A86-8C7E-70E2-D6A1-EE3E8A87F31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30734"/>
                                        </p:tgtEl>
                                        <p:attrNameLst>
                                          <p:attrName>style.visibility</p:attrName>
                                        </p:attrNameLst>
                                      </p:cBhvr>
                                      <p:to>
                                        <p:strVal val="visible"/>
                                      </p:to>
                                    </p:set>
                                    <p:anim calcmode="lin" valueType="num">
                                      <p:cBhvr>
                                        <p:cTn id="7" dur="500" fill="hold"/>
                                        <p:tgtEl>
                                          <p:spTgt spid="30734"/>
                                        </p:tgtEl>
                                        <p:attrNameLst>
                                          <p:attrName>ppt_w</p:attrName>
                                        </p:attrNameLst>
                                      </p:cBhvr>
                                      <p:tavLst>
                                        <p:tav tm="0">
                                          <p:val>
                                            <p:fltVal val="0"/>
                                          </p:val>
                                        </p:tav>
                                        <p:tav tm="100000">
                                          <p:val>
                                            <p:strVal val="#ppt_w"/>
                                          </p:val>
                                        </p:tav>
                                      </p:tavLst>
                                    </p:anim>
                                    <p:anim calcmode="lin" valueType="num">
                                      <p:cBhvr>
                                        <p:cTn id="8" dur="500" fill="hold"/>
                                        <p:tgtEl>
                                          <p:spTgt spid="307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4" grpId="0" autoUpdateAnimBg="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Times New Roman"/>
      </a:majorFont>
      <a:minorFont>
        <a:latin typeface="Times New Roman"/>
        <a:ea typeface=""/>
        <a:cs typeface="Times New Roma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outerShdw dist="35921" dir="2700000" algn="ctr" rotWithShape="0">
            <a:srgbClr val="808080"/>
          </a:outerShdw>
        </a:effectLst>
        <a:extLst>
          <a:ext uri="{909E8E84-426E-40DD-AFC4-6F175D3DCCD1}">
            <a14:hiddenFill xmlns:a14="http://schemas.microsoft.com/office/drawing/2010/main">
              <a:no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a:spPr>
      <a:bodyPr vert="horz" wrap="square" lIns="90000" tIns="46800" rIns="90000" bIns="46800" numCol="1" anchor="t" anchorCtr="0" compatLnSpc="1">
        <a:prstTxWarp prst="textNoShape">
          <a:avLst/>
        </a:prstTxWarp>
        <a:spAutoFit/>
      </a:bodyPr>
      <a:lstStyle>
        <a:defPPr marL="0" marR="0" indent="0" algn="ctr" defTabSz="914400" rtl="1" eaLnBrk="1" fontAlgn="base" latinLnBrk="0" hangingPunct="1">
          <a:lnSpc>
            <a:spcPct val="150000"/>
          </a:lnSpc>
          <a:spcBef>
            <a:spcPct val="50000"/>
          </a:spcBef>
          <a:spcAft>
            <a:spcPct val="0"/>
          </a:spcAft>
          <a:buClrTx/>
          <a:buSzTx/>
          <a:buFontTx/>
          <a:buNone/>
          <a:tabLst/>
          <a:defRPr kumimoji="0" lang="en-US" altLang="en-US" sz="7200" b="1" i="0" u="none" strike="noStrike" cap="none" normalizeH="0" baseline="0" smtClean="0">
            <a:ln>
              <a:noFill/>
            </a:ln>
            <a:solidFill>
              <a:srgbClr val="000066"/>
            </a:solidFill>
            <a:effectLst/>
            <a:latin typeface="Times New Roman" panose="02020603050405020304" pitchFamily="18" charset="0"/>
            <a:cs typeface="B Nazanin" pitchFamily="2" charset="0"/>
          </a:defRPr>
        </a:defPPr>
      </a:lstStyle>
    </a:spDef>
    <a:lnDef>
      <a:spPr bwMode="auto">
        <a:xfrm>
          <a:off x="0" y="0"/>
          <a:ext cx="1" cy="1"/>
        </a:xfrm>
        <a:custGeom>
          <a:avLst/>
          <a:gdLst/>
          <a:ahLst/>
          <a:cxnLst/>
          <a:rect l="0" t="0" r="0" b="0"/>
          <a:pathLst/>
        </a:custGeom>
        <a:noFill/>
        <a:ln>
          <a:noFill/>
        </a:ln>
        <a:effectLst>
          <a:outerShdw dist="35921" dir="2700000" algn="ctr" rotWithShape="0">
            <a:srgbClr val="808080"/>
          </a:outerShdw>
        </a:effectLst>
        <a:extLst>
          <a:ext uri="{909E8E84-426E-40DD-AFC4-6F175D3DCCD1}">
            <a14:hiddenFill xmlns:a14="http://schemas.microsoft.com/office/drawing/2010/main">
              <a:no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a:spPr>
      <a:bodyPr vert="horz" wrap="square" lIns="90000" tIns="46800" rIns="90000" bIns="46800" numCol="1" anchor="t" anchorCtr="0" compatLnSpc="1">
        <a:prstTxWarp prst="textNoShape">
          <a:avLst/>
        </a:prstTxWarp>
        <a:spAutoFit/>
      </a:bodyPr>
      <a:lstStyle>
        <a:defPPr marL="0" marR="0" indent="0" algn="ctr" defTabSz="914400" rtl="1" eaLnBrk="1" fontAlgn="base" latinLnBrk="0" hangingPunct="1">
          <a:lnSpc>
            <a:spcPct val="150000"/>
          </a:lnSpc>
          <a:spcBef>
            <a:spcPct val="50000"/>
          </a:spcBef>
          <a:spcAft>
            <a:spcPct val="0"/>
          </a:spcAft>
          <a:buClrTx/>
          <a:buSzTx/>
          <a:buFontTx/>
          <a:buNone/>
          <a:tabLst/>
          <a:defRPr kumimoji="0" lang="en-US" altLang="en-US" sz="7200" b="1" i="0" u="none" strike="noStrike" cap="none" normalizeH="0" baseline="0" smtClean="0">
            <a:ln>
              <a:noFill/>
            </a:ln>
            <a:solidFill>
              <a:srgbClr val="000066"/>
            </a:solidFill>
            <a:effectLst/>
            <a:latin typeface="Times New Roman" panose="02020603050405020304" pitchFamily="18" charset="0"/>
            <a:cs typeface="B Nazanin" pitchFamily="2"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0.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5.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6.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7.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8.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9.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6645</TotalTime>
  <Words>2218</Words>
  <Application>Microsoft Office PowerPoint</Application>
  <PresentationFormat>On-screen Show (4:3)</PresentationFormat>
  <Paragraphs>380</Paragraphs>
  <Slides>34</Slides>
  <Notes>12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3</vt:i4>
      </vt:variant>
      <vt:variant>
        <vt:lpstr>Slide Titles</vt:lpstr>
      </vt:variant>
      <vt:variant>
        <vt:i4>34</vt:i4>
      </vt:variant>
    </vt:vector>
  </HeadingPairs>
  <TitlesOfParts>
    <vt:vector size="44" baseType="lpstr">
      <vt:lpstr>Arial</vt:lpstr>
      <vt:lpstr>B Nazanin</vt:lpstr>
      <vt:lpstr>Calibri</vt:lpstr>
      <vt:lpstr>Nazanin</vt:lpstr>
      <vt:lpstr>Times New Roman</vt:lpstr>
      <vt:lpstr>Wingdings</vt:lpstr>
      <vt:lpstr>Default Design</vt:lpstr>
      <vt:lpstr>Bitmap Image</vt:lpstr>
      <vt:lpstr>Worksheet</vt:lpstr>
      <vt:lpstr>Chart</vt:lpstr>
      <vt:lpstr>PowerPoint Presentation</vt:lpstr>
      <vt:lpstr>Content</vt:lpstr>
      <vt:lpstr>Problem Definition - Executive Summary</vt:lpstr>
      <vt:lpstr>PowerPoint Presentation</vt:lpstr>
      <vt:lpstr>Data Collection and Cleaning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Pressure Distribution Schematic of Light Aircraft in Postmarc Environment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Selection and Training</vt:lpstr>
      <vt:lpstr>PowerPoint Presentation</vt:lpstr>
      <vt:lpstr>Model Evaluation - Graphical Representation</vt:lpstr>
      <vt:lpstr>Model Training and Evaluation</vt:lpstr>
      <vt:lpstr>Model Evaluation</vt:lpstr>
      <vt:lpstr>Hyperparameter Tuning and Final Model Performance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 Khosravi</dc:creator>
  <cp:lastModifiedBy>Sara Khosravi</cp:lastModifiedBy>
  <cp:revision>483</cp:revision>
  <dcterms:created xsi:type="dcterms:W3CDTF">1601-01-01T00:00:00Z</dcterms:created>
  <dcterms:modified xsi:type="dcterms:W3CDTF">2024-07-26T17:40:28Z</dcterms:modified>
</cp:coreProperties>
</file>